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84" r:id="rId2"/>
    <p:sldId id="265" r:id="rId3"/>
    <p:sldId id="260" r:id="rId4"/>
    <p:sldId id="279" r:id="rId5"/>
    <p:sldId id="281" r:id="rId6"/>
    <p:sldId id="282" r:id="rId7"/>
    <p:sldId id="257" r:id="rId8"/>
    <p:sldId id="269" r:id="rId9"/>
    <p:sldId id="270" r:id="rId10"/>
    <p:sldId id="268" r:id="rId11"/>
    <p:sldId id="262" r:id="rId12"/>
    <p:sldId id="263" r:id="rId13"/>
    <p:sldId id="264" r:id="rId14"/>
    <p:sldId id="273" r:id="rId15"/>
    <p:sldId id="280" r:id="rId16"/>
    <p:sldId id="276" r:id="rId17"/>
    <p:sldId id="277" r:id="rId18"/>
    <p:sldId id="278" r:id="rId19"/>
    <p:sldId id="283" r:id="rId20"/>
    <p:sldId id="271" r:id="rId21"/>
    <p:sldId id="261" r:id="rId22"/>
    <p:sldId id="274" r:id="rId23"/>
    <p:sldId id="272" r:id="rId2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표지" id="{E7387294-417A-4445-BCDC-E366BE56EDA2}">
          <p14:sldIdLst>
            <p14:sldId id="284"/>
          </p14:sldIdLst>
        </p14:section>
        <p14:section name="목차" id="{4309A0D9-D934-4AA2-B207-C8FEC1C77E1B}">
          <p14:sldIdLst>
            <p14:sldId id="265"/>
          </p14:sldIdLst>
        </p14:section>
        <p14:section name="졸업 연구 개발 배경" id="{F3B8FDBE-5C50-4DA0-A41B-8C5D9ADBA1F9}">
          <p14:sldIdLst>
            <p14:sldId id="260"/>
          </p14:sldIdLst>
        </p14:section>
        <p14:section name="관련 연구 및 사례" id="{EFC57B4E-740A-4F89-88CB-5D5930A1B31F}">
          <p14:sldIdLst>
            <p14:sldId id="279"/>
          </p14:sldIdLst>
        </p14:section>
        <p14:section name="연구 개발 목표 및 효과" id="{7547E0B7-99E0-46E6-B452-31AAB23E2EBF}">
          <p14:sldIdLst>
            <p14:sldId id="281"/>
            <p14:sldId id="282"/>
          </p14:sldIdLst>
        </p14:section>
        <p14:section name="사용자 시나리오" id="{C91CCA70-ABA5-4C72-A4F0-C0FB5B6A94E9}">
          <p14:sldIdLst>
            <p14:sldId id="257"/>
            <p14:sldId id="269"/>
            <p14:sldId id="270"/>
          </p14:sldIdLst>
        </p14:section>
        <p14:section name="." id="{FB9D139F-3420-473D-95E3-B93E4783146E}">
          <p14:sldIdLst>
            <p14:sldId id="268"/>
            <p14:sldId id="262"/>
            <p14:sldId id="263"/>
            <p14:sldId id="264"/>
          </p14:sldIdLst>
        </p14:section>
        <p14:section name="모음" id="{6CA27C6A-598C-43B6-A1AA-D44E053CF61B}">
          <p14:sldIdLst>
            <p14:sldId id="273"/>
          </p14:sldIdLst>
        </p14:section>
        <p14:section name="임시" id="{45D02B37-8317-41A3-BFB7-3F4D70DE7576}">
          <p14:sldIdLst>
            <p14:sldId id="280"/>
            <p14:sldId id="276"/>
            <p14:sldId id="277"/>
            <p14:sldId id="278"/>
          </p14:sldIdLst>
        </p14:section>
        <p14:section name="참고" id="{A03425C1-3078-423B-9BAB-AA497F59086C}">
          <p14:sldIdLst>
            <p14:sldId id="283"/>
            <p14:sldId id="271"/>
            <p14:sldId id="261"/>
            <p14:sldId id="274"/>
            <p14:sldId id="27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0AD47"/>
    <a:srgbClr val="E6E6E6"/>
    <a:srgbClr val="92BA3A"/>
    <a:srgbClr val="5E913B"/>
    <a:srgbClr val="4B732F"/>
    <a:srgbClr val="E7E6E6"/>
    <a:srgbClr val="F7F7F7"/>
    <a:srgbClr val="7F7F7F"/>
    <a:srgbClr val="D9D9D9"/>
    <a:srgbClr val="E7E7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468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108" y="13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dPt>
            <c:idx val="0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FB60-4205-9AA4-FCE2214F8D72}"/>
              </c:ext>
            </c:extLst>
          </c:dPt>
          <c:dPt>
            <c:idx val="1"/>
            <c:bubble3D val="0"/>
            <c:spPr>
              <a:solidFill>
                <a:srgbClr val="92BA3A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FB60-4205-9AA4-FCE2214F8D72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8E59-4DC9-88F5-521090CAAD81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8E59-4DC9-88F5-521090CAAD81}"/>
              </c:ext>
            </c:extLst>
          </c:dPt>
          <c:cat>
            <c:strRef>
              <c:f>Sheet1!$A$2:$A$5</c:f>
              <c:strCache>
                <c:ptCount val="2"/>
                <c:pt idx="0">
                  <c:v>1분기</c:v>
                </c:pt>
                <c:pt idx="1">
                  <c:v>2분기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30.8</c:v>
                </c:pt>
                <c:pt idx="1">
                  <c:v>69.2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B60-4205-9AA4-FCE2214F8D7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spPr>
            <a:solidFill>
              <a:srgbClr val="92BA3A"/>
            </a:solidFill>
            <a:ln>
              <a:noFill/>
            </a:ln>
          </c:spPr>
          <c:dPt>
            <c:idx val="0"/>
            <c:bubble3D val="0"/>
            <c:spPr>
              <a:solidFill>
                <a:srgbClr val="E7E6E6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39F5-482F-ABC3-386E82CD4AE9}"/>
              </c:ext>
            </c:extLst>
          </c:dPt>
          <c:dPt>
            <c:idx val="1"/>
            <c:bubble3D val="0"/>
            <c:spPr>
              <a:solidFill>
                <a:srgbClr val="92BA3A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39F5-482F-ABC3-386E82CD4AE9}"/>
              </c:ext>
            </c:extLst>
          </c:dPt>
          <c:dPt>
            <c:idx val="2"/>
            <c:bubble3D val="0"/>
            <c:spPr>
              <a:solidFill>
                <a:srgbClr val="92BA3A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39F5-482F-ABC3-386E82CD4AE9}"/>
              </c:ext>
            </c:extLst>
          </c:dPt>
          <c:dPt>
            <c:idx val="3"/>
            <c:bubble3D val="0"/>
            <c:spPr>
              <a:solidFill>
                <a:srgbClr val="92BA3A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39F5-482F-ABC3-386E82CD4AE9}"/>
              </c:ext>
            </c:extLst>
          </c:dPt>
          <c:cat>
            <c:strRef>
              <c:f>Sheet1!$A$2:$A$5</c:f>
              <c:strCache>
                <c:ptCount val="2"/>
                <c:pt idx="0">
                  <c:v>1분기</c:v>
                </c:pt>
                <c:pt idx="1">
                  <c:v>2분기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85</c:v>
                </c:pt>
                <c:pt idx="1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39F5-482F-ABC3-386E82CD4AE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40E2F2-134D-47E5-9501-739A309E71CE}" type="datetimeFigureOut">
              <a:rPr lang="ko-KR" altLang="en-US" smtClean="0"/>
              <a:t>2022-03-24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282333-CC7F-47FA-A404-3B16652DCB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20371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EC4B47-76A0-4F95-A6EE-3070FC23081B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84547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EC4B47-76A0-4F95-A6EE-3070FC23081B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83633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EC4B47-76A0-4F95-A6EE-3070FC23081B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61932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EC4B47-76A0-4F95-A6EE-3070FC23081B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28629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42AEC-6DD4-4171-AA44-4013B2903ECE}" type="datetimeFigureOut">
              <a:rPr lang="ko-KR" altLang="en-US" smtClean="0"/>
              <a:t>2022-03-24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F1F16-D2AE-42B9-A0EF-07AD314019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36742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42AEC-6DD4-4171-AA44-4013B2903ECE}" type="datetimeFigureOut">
              <a:rPr lang="ko-KR" altLang="en-US" smtClean="0"/>
              <a:t>2022-03-24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F1F16-D2AE-42B9-A0EF-07AD314019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60496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42AEC-6DD4-4171-AA44-4013B2903ECE}" type="datetimeFigureOut">
              <a:rPr lang="ko-KR" altLang="en-US" smtClean="0"/>
              <a:t>2022-03-24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F1F16-D2AE-42B9-A0EF-07AD314019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01678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42AEC-6DD4-4171-AA44-4013B2903ECE}" type="datetimeFigureOut">
              <a:rPr lang="ko-KR" altLang="en-US" smtClean="0"/>
              <a:t>2022-03-24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F1F16-D2AE-42B9-A0EF-07AD314019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68563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42AEC-6DD4-4171-AA44-4013B2903ECE}" type="datetimeFigureOut">
              <a:rPr lang="ko-KR" altLang="en-US" smtClean="0"/>
              <a:t>2022-03-24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F1F16-D2AE-42B9-A0EF-07AD314019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66616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42AEC-6DD4-4171-AA44-4013B2903ECE}" type="datetimeFigureOut">
              <a:rPr lang="ko-KR" altLang="en-US" smtClean="0"/>
              <a:t>2022-03-24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F1F16-D2AE-42B9-A0EF-07AD314019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30515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42AEC-6DD4-4171-AA44-4013B2903ECE}" type="datetimeFigureOut">
              <a:rPr lang="ko-KR" altLang="en-US" smtClean="0"/>
              <a:t>2022-03-24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F1F16-D2AE-42B9-A0EF-07AD314019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43671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42AEC-6DD4-4171-AA44-4013B2903ECE}" type="datetimeFigureOut">
              <a:rPr lang="ko-KR" altLang="en-US" smtClean="0"/>
              <a:t>2022-03-24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F1F16-D2AE-42B9-A0EF-07AD314019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00948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42AEC-6DD4-4171-AA44-4013B2903ECE}" type="datetimeFigureOut">
              <a:rPr lang="ko-KR" altLang="en-US" smtClean="0"/>
              <a:t>2022-03-24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F1F16-D2AE-42B9-A0EF-07AD314019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46476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42AEC-6DD4-4171-AA44-4013B2903ECE}" type="datetimeFigureOut">
              <a:rPr lang="ko-KR" altLang="en-US" smtClean="0"/>
              <a:t>2022-03-24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F1F16-D2AE-42B9-A0EF-07AD314019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05144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42AEC-6DD4-4171-AA44-4013B2903ECE}" type="datetimeFigureOut">
              <a:rPr lang="ko-KR" altLang="en-US" smtClean="0"/>
              <a:t>2022-03-24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F1F16-D2AE-42B9-A0EF-07AD314019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18505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942AEC-6DD4-4171-AA44-4013B2903ECE}" type="datetimeFigureOut">
              <a:rPr lang="ko-KR" altLang="en-US" smtClean="0"/>
              <a:t>2022-03-24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EF1F16-D2AE-42B9-A0EF-07AD314019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39071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8D633866-C7F6-437F-B253-41BC18FAF6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678" t="2201" r="14677" b="761"/>
          <a:stretch/>
        </p:blipFill>
        <p:spPr bwMode="auto">
          <a:xfrm>
            <a:off x="5334000" y="101600"/>
            <a:ext cx="6858000" cy="665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0" y="6756400"/>
            <a:ext cx="12192000" cy="101600"/>
          </a:xfrm>
          <a:prstGeom prst="rect">
            <a:avLst/>
          </a:prstGeom>
          <a:solidFill>
            <a:srgbClr val="70AD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6" name="그룹 45"/>
          <p:cNvGrpSpPr/>
          <p:nvPr/>
        </p:nvGrpSpPr>
        <p:grpSpPr>
          <a:xfrm>
            <a:off x="1428793" y="5423163"/>
            <a:ext cx="5149807" cy="755733"/>
            <a:chOff x="5791200" y="5307131"/>
            <a:chExt cx="5492905" cy="774221"/>
          </a:xfrm>
        </p:grpSpPr>
        <p:grpSp>
          <p:nvGrpSpPr>
            <p:cNvPr id="47" name="그룹 46"/>
            <p:cNvGrpSpPr/>
            <p:nvPr/>
          </p:nvGrpSpPr>
          <p:grpSpPr>
            <a:xfrm>
              <a:off x="5791200" y="5307131"/>
              <a:ext cx="1711960" cy="336550"/>
              <a:chOff x="812800" y="2117602"/>
              <a:chExt cx="2003425" cy="336550"/>
            </a:xfrm>
          </p:grpSpPr>
          <p:sp>
            <p:nvSpPr>
              <p:cNvPr id="63" name="모서리가 둥근 직사각형 62"/>
              <p:cNvSpPr/>
              <p:nvPr/>
            </p:nvSpPr>
            <p:spPr>
              <a:xfrm>
                <a:off x="812800" y="2117602"/>
                <a:ext cx="2003425" cy="336550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100">
                    <a:solidFill>
                      <a:schemeClr val="bg1">
                        <a:lumMod val="50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소프트웨어공학과</a:t>
                </a:r>
              </a:p>
            </p:txBody>
          </p:sp>
          <p:sp>
            <p:nvSpPr>
              <p:cNvPr id="64" name="직사각형 63"/>
              <p:cNvSpPr/>
              <p:nvPr/>
            </p:nvSpPr>
            <p:spPr>
              <a:xfrm>
                <a:off x="1699216" y="2167354"/>
                <a:ext cx="230585" cy="2680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endParaRPr lang="ko-KR" altLang="en-US" sz="1100">
                  <a:solidFill>
                    <a:schemeClr val="bg1">
                      <a:lumMod val="50000"/>
                    </a:schemeClr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</p:txBody>
          </p:sp>
        </p:grpSp>
        <p:grpSp>
          <p:nvGrpSpPr>
            <p:cNvPr id="48" name="그룹 47"/>
            <p:cNvGrpSpPr/>
            <p:nvPr/>
          </p:nvGrpSpPr>
          <p:grpSpPr>
            <a:xfrm>
              <a:off x="5791200" y="5744802"/>
              <a:ext cx="1711960" cy="336550"/>
              <a:chOff x="812800" y="2117602"/>
              <a:chExt cx="2003425" cy="336550"/>
            </a:xfrm>
          </p:grpSpPr>
          <p:sp>
            <p:nvSpPr>
              <p:cNvPr id="61" name="모서리가 둥근 직사각형 60"/>
              <p:cNvSpPr/>
              <p:nvPr/>
            </p:nvSpPr>
            <p:spPr>
              <a:xfrm>
                <a:off x="812800" y="2117602"/>
                <a:ext cx="2003425" cy="336550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bg1">
                      <a:lumMod val="50000"/>
                    </a:schemeClr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</p:txBody>
          </p:sp>
          <p:sp>
            <p:nvSpPr>
              <p:cNvPr id="62" name="직사각형 61"/>
              <p:cNvSpPr/>
              <p:nvPr/>
            </p:nvSpPr>
            <p:spPr>
              <a:xfrm>
                <a:off x="918802" y="2167354"/>
                <a:ext cx="1815214" cy="2680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ko-KR" altLang="en-US" sz="1100">
                    <a:solidFill>
                      <a:schemeClr val="bg1">
                        <a:lumMod val="50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미디어디자인공학과</a:t>
                </a:r>
              </a:p>
            </p:txBody>
          </p:sp>
        </p:grpSp>
        <p:grpSp>
          <p:nvGrpSpPr>
            <p:cNvPr id="49" name="그룹 48"/>
            <p:cNvGrpSpPr/>
            <p:nvPr/>
          </p:nvGrpSpPr>
          <p:grpSpPr>
            <a:xfrm>
              <a:off x="7681673" y="5307131"/>
              <a:ext cx="1711960" cy="336550"/>
              <a:chOff x="812800" y="2117602"/>
              <a:chExt cx="2003425" cy="336550"/>
            </a:xfrm>
          </p:grpSpPr>
          <p:sp>
            <p:nvSpPr>
              <p:cNvPr id="59" name="모서리가 둥근 직사각형 58"/>
              <p:cNvSpPr/>
              <p:nvPr/>
            </p:nvSpPr>
            <p:spPr>
              <a:xfrm>
                <a:off x="812800" y="2117602"/>
                <a:ext cx="2003425" cy="336550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bg1">
                      <a:lumMod val="50000"/>
                    </a:schemeClr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</p:txBody>
          </p:sp>
          <p:sp>
            <p:nvSpPr>
              <p:cNvPr id="60" name="직사각형 59"/>
              <p:cNvSpPr/>
              <p:nvPr/>
            </p:nvSpPr>
            <p:spPr>
              <a:xfrm>
                <a:off x="1171026" y="2149510"/>
                <a:ext cx="1286978" cy="2680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1100">
                    <a:solidFill>
                      <a:schemeClr val="bg1">
                        <a:lumMod val="50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20151560038</a:t>
                </a:r>
                <a:endParaRPr lang="ko-KR" altLang="en-US" sz="1100">
                  <a:solidFill>
                    <a:schemeClr val="bg1">
                      <a:lumMod val="50000"/>
                    </a:schemeClr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</p:txBody>
          </p:sp>
        </p:grpSp>
        <p:grpSp>
          <p:nvGrpSpPr>
            <p:cNvPr id="50" name="그룹 49"/>
            <p:cNvGrpSpPr/>
            <p:nvPr/>
          </p:nvGrpSpPr>
          <p:grpSpPr>
            <a:xfrm>
              <a:off x="7681673" y="5744802"/>
              <a:ext cx="1711960" cy="336550"/>
              <a:chOff x="812800" y="2117602"/>
              <a:chExt cx="2003425" cy="336550"/>
            </a:xfrm>
          </p:grpSpPr>
          <p:sp>
            <p:nvSpPr>
              <p:cNvPr id="57" name="모서리가 둥근 직사각형 56"/>
              <p:cNvSpPr/>
              <p:nvPr/>
            </p:nvSpPr>
            <p:spPr>
              <a:xfrm>
                <a:off x="812800" y="2117602"/>
                <a:ext cx="2003425" cy="336550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bg1">
                      <a:lumMod val="50000"/>
                    </a:schemeClr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</p:txBody>
          </p:sp>
          <p:sp>
            <p:nvSpPr>
              <p:cNvPr id="58" name="직사각형 57"/>
              <p:cNvSpPr/>
              <p:nvPr/>
            </p:nvSpPr>
            <p:spPr>
              <a:xfrm>
                <a:off x="1241087" y="2149302"/>
                <a:ext cx="1190935" cy="2680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1100">
                    <a:solidFill>
                      <a:schemeClr val="bg1">
                        <a:lumMod val="50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2018194018</a:t>
                </a:r>
                <a:endParaRPr lang="ko-KR" altLang="en-US" sz="1100">
                  <a:solidFill>
                    <a:schemeClr val="bg1">
                      <a:lumMod val="50000"/>
                    </a:schemeClr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</p:txBody>
          </p:sp>
        </p:grpSp>
        <p:grpSp>
          <p:nvGrpSpPr>
            <p:cNvPr id="51" name="그룹 50"/>
            <p:cNvGrpSpPr/>
            <p:nvPr/>
          </p:nvGrpSpPr>
          <p:grpSpPr>
            <a:xfrm>
              <a:off x="9572145" y="5307131"/>
              <a:ext cx="1711960" cy="336550"/>
              <a:chOff x="812800" y="2117602"/>
              <a:chExt cx="2003425" cy="336550"/>
            </a:xfrm>
          </p:grpSpPr>
          <p:sp>
            <p:nvSpPr>
              <p:cNvPr id="55" name="모서리가 둥근 직사각형 54"/>
              <p:cNvSpPr/>
              <p:nvPr/>
            </p:nvSpPr>
            <p:spPr>
              <a:xfrm>
                <a:off x="812800" y="2117602"/>
                <a:ext cx="2003425" cy="336550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bg1">
                      <a:lumMod val="50000"/>
                    </a:schemeClr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</p:txBody>
          </p:sp>
          <p:sp>
            <p:nvSpPr>
              <p:cNvPr id="56" name="직사각형 55"/>
              <p:cNvSpPr/>
              <p:nvPr/>
            </p:nvSpPr>
            <p:spPr>
              <a:xfrm>
                <a:off x="1435147" y="2156015"/>
                <a:ext cx="758742" cy="2680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ko-KR" altLang="en-US" sz="1100">
                    <a:solidFill>
                      <a:schemeClr val="bg1">
                        <a:lumMod val="50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정지우</a:t>
                </a:r>
              </a:p>
            </p:txBody>
          </p:sp>
        </p:grpSp>
        <p:grpSp>
          <p:nvGrpSpPr>
            <p:cNvPr id="52" name="그룹 51"/>
            <p:cNvGrpSpPr/>
            <p:nvPr/>
          </p:nvGrpSpPr>
          <p:grpSpPr>
            <a:xfrm>
              <a:off x="9572145" y="5744802"/>
              <a:ext cx="1711960" cy="336550"/>
              <a:chOff x="812800" y="2117602"/>
              <a:chExt cx="2003425" cy="336550"/>
            </a:xfrm>
          </p:grpSpPr>
          <p:sp>
            <p:nvSpPr>
              <p:cNvPr id="53" name="모서리가 둥근 직사각형 52"/>
              <p:cNvSpPr/>
              <p:nvPr/>
            </p:nvSpPr>
            <p:spPr>
              <a:xfrm>
                <a:off x="812800" y="2117602"/>
                <a:ext cx="2003425" cy="336550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bg1">
                      <a:lumMod val="50000"/>
                    </a:schemeClr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</p:txBody>
          </p:sp>
          <p:sp>
            <p:nvSpPr>
              <p:cNvPr id="54" name="직사각형 53"/>
              <p:cNvSpPr/>
              <p:nvPr/>
            </p:nvSpPr>
            <p:spPr>
              <a:xfrm>
                <a:off x="1435144" y="2149510"/>
                <a:ext cx="758742" cy="2680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ko-KR" altLang="en-US" sz="1100" err="1">
                    <a:solidFill>
                      <a:schemeClr val="bg1">
                        <a:lumMod val="50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배예원</a:t>
                </a:r>
                <a:endParaRPr lang="ko-KR" altLang="en-US" sz="1100">
                  <a:solidFill>
                    <a:schemeClr val="bg1">
                      <a:lumMod val="50000"/>
                    </a:schemeClr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</p:txBody>
          </p:sp>
        </p:grpSp>
      </p:grpSp>
      <p:sp>
        <p:nvSpPr>
          <p:cNvPr id="68" name="TextBox 67"/>
          <p:cNvSpPr txBox="1"/>
          <p:nvPr/>
        </p:nvSpPr>
        <p:spPr>
          <a:xfrm>
            <a:off x="1356378" y="1245700"/>
            <a:ext cx="7570452" cy="1197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HEALING</a:t>
            </a:r>
            <a:r>
              <a:rPr lang="ko-KR" altLang="en-US" sz="7200"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7200"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EARS</a:t>
            </a:r>
            <a:endParaRPr lang="ko-KR" altLang="en-US" sz="7200">
              <a:solidFill>
                <a:schemeClr val="tx1">
                  <a:lumMod val="65000"/>
                  <a:lumOff val="3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2201EA88-6B88-4C94-9582-B56C74808304}"/>
              </a:ext>
            </a:extLst>
          </p:cNvPr>
          <p:cNvSpPr/>
          <p:nvPr/>
        </p:nvSpPr>
        <p:spPr>
          <a:xfrm>
            <a:off x="7709617" y="2056029"/>
            <a:ext cx="169122" cy="162155"/>
          </a:xfrm>
          <a:prstGeom prst="ellipse">
            <a:avLst/>
          </a:prstGeom>
          <a:solidFill>
            <a:srgbClr val="70AD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rgbClr val="70AD47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919F065-E8E6-4261-8A5E-CA1EA4C54CC9}"/>
              </a:ext>
            </a:extLst>
          </p:cNvPr>
          <p:cNvSpPr/>
          <p:nvPr/>
        </p:nvSpPr>
        <p:spPr>
          <a:xfrm>
            <a:off x="1428792" y="2359401"/>
            <a:ext cx="530347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>
                <a:solidFill>
                  <a:srgbClr val="70AD4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스테이션형 이어폰</a:t>
            </a:r>
            <a:r>
              <a:rPr lang="en-US" altLang="ko-KR">
                <a:solidFill>
                  <a:srgbClr val="70AD4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</a:t>
            </a:r>
            <a:r>
              <a:rPr lang="ko-KR" altLang="en-US">
                <a:solidFill>
                  <a:srgbClr val="70AD4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헤드폰 </a:t>
            </a:r>
            <a:r>
              <a:rPr lang="ko-KR" altLang="en-US" err="1">
                <a:solidFill>
                  <a:srgbClr val="70AD4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쉐어링</a:t>
            </a:r>
            <a:r>
              <a:rPr lang="ko-KR" altLang="en-US">
                <a:solidFill>
                  <a:srgbClr val="70AD4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서비스 플랫폼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35F4A07-9FB4-4DBA-8C3B-341DB54636B1}"/>
              </a:ext>
            </a:extLst>
          </p:cNvPr>
          <p:cNvSpPr txBox="1"/>
          <p:nvPr/>
        </p:nvSpPr>
        <p:spPr>
          <a:xfrm>
            <a:off x="1401547" y="3265621"/>
            <a:ext cx="160502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schemeClr val="bg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Advisor</a:t>
            </a:r>
          </a:p>
          <a:p>
            <a:r>
              <a:rPr lang="ko-KR" altLang="en-US" sz="1400">
                <a:solidFill>
                  <a:schemeClr val="bg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김남주 교수님</a:t>
            </a:r>
            <a:r>
              <a:rPr lang="en-US" altLang="ko-KR" sz="1400">
                <a:solidFill>
                  <a:schemeClr val="bg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</a:p>
          <a:p>
            <a:r>
              <a:rPr lang="ko-KR" altLang="en-US" sz="1400" err="1">
                <a:solidFill>
                  <a:schemeClr val="bg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최종필</a:t>
            </a:r>
            <a:r>
              <a:rPr lang="ko-KR" altLang="en-US" sz="1400">
                <a:solidFill>
                  <a:schemeClr val="bg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교수님</a:t>
            </a:r>
          </a:p>
        </p:txBody>
      </p:sp>
      <p:grpSp>
        <p:nvGrpSpPr>
          <p:cNvPr id="38" name="그룹 1001">
            <a:extLst>
              <a:ext uri="{FF2B5EF4-FFF2-40B4-BE49-F238E27FC236}">
                <a16:creationId xmlns:a16="http://schemas.microsoft.com/office/drawing/2014/main" id="{15731880-544A-4E18-B3A4-87C13458D5A7}"/>
              </a:ext>
            </a:extLst>
          </p:cNvPr>
          <p:cNvGrpSpPr/>
          <p:nvPr/>
        </p:nvGrpSpPr>
        <p:grpSpPr>
          <a:xfrm>
            <a:off x="1504191" y="2777297"/>
            <a:ext cx="3006919" cy="124701"/>
            <a:chOff x="7633699" y="5985972"/>
            <a:chExt cx="3006919" cy="124701"/>
          </a:xfrm>
        </p:grpSpPr>
        <p:pic>
          <p:nvPicPr>
            <p:cNvPr id="39" name="Object 4">
              <a:extLst>
                <a:ext uri="{FF2B5EF4-FFF2-40B4-BE49-F238E27FC236}">
                  <a16:creationId xmlns:a16="http://schemas.microsoft.com/office/drawing/2014/main" id="{F1AAB336-A482-44F1-B330-5571BCE734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33699" y="5985972"/>
              <a:ext cx="3006919" cy="12470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366884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4025" y="132749"/>
            <a:ext cx="82586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>
                <a:solidFill>
                  <a:schemeClr val="accent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Subject 3</a:t>
            </a:r>
            <a:endParaRPr lang="ko-KR" altLang="en-US" sz="1100">
              <a:solidFill>
                <a:schemeClr val="accent6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673875" y="132749"/>
            <a:ext cx="36099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>
                <a:solidFill>
                  <a:schemeClr val="accent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03</a:t>
            </a:r>
            <a:endParaRPr lang="ko-KR" altLang="en-US" sz="1100">
              <a:solidFill>
                <a:schemeClr val="accent6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6756400"/>
            <a:ext cx="12192000" cy="101600"/>
          </a:xfrm>
          <a:prstGeom prst="rect">
            <a:avLst/>
          </a:prstGeom>
          <a:solidFill>
            <a:srgbClr val="70AD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706966" y="1086832"/>
            <a:ext cx="38842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1347788" algn="l"/>
              </a:tabLst>
            </a:pPr>
            <a:r>
              <a:rPr lang="ko-KR" altLang="en-US" sz="3600">
                <a:solidFill>
                  <a:schemeClr val="tx1">
                    <a:lumMod val="65000"/>
                    <a:lumOff val="3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미래를 위한</a:t>
            </a:r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>
              <a:tabLst>
                <a:tab pos="1347788" algn="l"/>
              </a:tabLst>
            </a:pPr>
            <a:r>
              <a:rPr lang="ko-KR" altLang="en-US" sz="3600"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채식 식단 실천</a:t>
            </a:r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514884" y="5182886"/>
            <a:ext cx="82279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Lorem ipsum dolor sit amet, consectetuer adipiscing elit. Maecenas porttitor congue massa. Fusce posuere, magna sed pulvinar ultricies, purus lectus malesuada libero, sit amet commodo magna eros </a:t>
            </a:r>
            <a:r>
              <a:rPr lang="en-US" altLang="ko-KR" sz="120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quis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en-US" altLang="ko-KR" sz="120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urna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 Nunc viverra </a:t>
            </a:r>
            <a:r>
              <a:rPr lang="en-US" altLang="ko-KR" sz="120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imperdi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et  enim. Fusce est. Vivamus a </a:t>
            </a:r>
            <a:r>
              <a:rPr lang="en-US" altLang="ko-KR" sz="120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tellus.Pellentesque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habitant morbi tristique senectus et netus et malesuada fames 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ac turpis egestas. Proin pharetra nonummy pede. Mauris et </a:t>
            </a:r>
            <a:r>
              <a:rPr lang="en-US" altLang="ko-KR" sz="120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orci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</a:t>
            </a:r>
          </a:p>
        </p:txBody>
      </p:sp>
      <p:cxnSp>
        <p:nvCxnSpPr>
          <p:cNvPr id="8" name="직선 연결선 7"/>
          <p:cNvCxnSpPr/>
          <p:nvPr/>
        </p:nvCxnSpPr>
        <p:spPr>
          <a:xfrm>
            <a:off x="675217" y="4942417"/>
            <a:ext cx="10841567" cy="0"/>
          </a:xfrm>
          <a:prstGeom prst="line">
            <a:avLst/>
          </a:prstGeom>
          <a:ln w="158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/>
          <p:cNvGrpSpPr/>
          <p:nvPr/>
        </p:nvGrpSpPr>
        <p:grpSpPr>
          <a:xfrm>
            <a:off x="720809" y="3157708"/>
            <a:ext cx="1711960" cy="1211893"/>
            <a:chOff x="812801" y="3157708"/>
            <a:chExt cx="1711960" cy="1211893"/>
          </a:xfrm>
        </p:grpSpPr>
        <p:grpSp>
          <p:nvGrpSpPr>
            <p:cNvPr id="11" name="그룹 10"/>
            <p:cNvGrpSpPr/>
            <p:nvPr/>
          </p:nvGrpSpPr>
          <p:grpSpPr>
            <a:xfrm>
              <a:off x="812801" y="3157708"/>
              <a:ext cx="1711960" cy="336550"/>
              <a:chOff x="812800" y="2117602"/>
              <a:chExt cx="2003425" cy="336550"/>
            </a:xfrm>
          </p:grpSpPr>
          <p:sp>
            <p:nvSpPr>
              <p:cNvPr id="9" name="모서리가 둥근 직사각형 8"/>
              <p:cNvSpPr/>
              <p:nvPr/>
            </p:nvSpPr>
            <p:spPr>
              <a:xfrm>
                <a:off x="812800" y="2117602"/>
                <a:ext cx="2003425" cy="336550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bg1">
                      <a:lumMod val="50000"/>
                    </a:schemeClr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</p:txBody>
          </p:sp>
          <p:sp>
            <p:nvSpPr>
              <p:cNvPr id="10" name="직사각형 9"/>
              <p:cNvSpPr/>
              <p:nvPr/>
            </p:nvSpPr>
            <p:spPr>
              <a:xfrm>
                <a:off x="1307826" y="2167354"/>
                <a:ext cx="1013372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1200">
                    <a:solidFill>
                      <a:schemeClr val="bg1">
                        <a:lumMod val="50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#keyword</a:t>
                </a:r>
                <a:endParaRPr lang="ko-KR" altLang="en-US" sz="1200">
                  <a:solidFill>
                    <a:schemeClr val="bg1">
                      <a:lumMod val="50000"/>
                    </a:schemeClr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</p:txBody>
          </p:sp>
        </p:grpSp>
        <p:grpSp>
          <p:nvGrpSpPr>
            <p:cNvPr id="13" name="그룹 12"/>
            <p:cNvGrpSpPr/>
            <p:nvPr/>
          </p:nvGrpSpPr>
          <p:grpSpPr>
            <a:xfrm>
              <a:off x="812801" y="3595379"/>
              <a:ext cx="1711960" cy="336550"/>
              <a:chOff x="812800" y="2117602"/>
              <a:chExt cx="2003425" cy="336550"/>
            </a:xfrm>
          </p:grpSpPr>
          <p:sp>
            <p:nvSpPr>
              <p:cNvPr id="14" name="모서리가 둥근 직사각형 13"/>
              <p:cNvSpPr/>
              <p:nvPr/>
            </p:nvSpPr>
            <p:spPr>
              <a:xfrm>
                <a:off x="812800" y="2117602"/>
                <a:ext cx="2003425" cy="336550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bg1">
                      <a:lumMod val="50000"/>
                    </a:schemeClr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</p:txBody>
          </p:sp>
          <p:sp>
            <p:nvSpPr>
              <p:cNvPr id="15" name="직사각형 14"/>
              <p:cNvSpPr/>
              <p:nvPr/>
            </p:nvSpPr>
            <p:spPr>
              <a:xfrm>
                <a:off x="1307825" y="2167354"/>
                <a:ext cx="1013372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1200">
                    <a:solidFill>
                      <a:schemeClr val="bg1">
                        <a:lumMod val="50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#keyword</a:t>
                </a:r>
                <a:endParaRPr lang="ko-KR" altLang="en-US" sz="1200">
                  <a:solidFill>
                    <a:schemeClr val="bg1">
                      <a:lumMod val="50000"/>
                    </a:schemeClr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</p:txBody>
          </p:sp>
        </p:grpSp>
        <p:grpSp>
          <p:nvGrpSpPr>
            <p:cNvPr id="16" name="그룹 15"/>
            <p:cNvGrpSpPr/>
            <p:nvPr/>
          </p:nvGrpSpPr>
          <p:grpSpPr>
            <a:xfrm>
              <a:off x="812801" y="4033051"/>
              <a:ext cx="1711960" cy="336550"/>
              <a:chOff x="812800" y="2117602"/>
              <a:chExt cx="2003425" cy="336550"/>
            </a:xfrm>
          </p:grpSpPr>
          <p:sp>
            <p:nvSpPr>
              <p:cNvPr id="17" name="모서리가 둥근 직사각형 16"/>
              <p:cNvSpPr/>
              <p:nvPr/>
            </p:nvSpPr>
            <p:spPr>
              <a:xfrm>
                <a:off x="812800" y="2117602"/>
                <a:ext cx="2003425" cy="336550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bg1">
                      <a:lumMod val="50000"/>
                    </a:schemeClr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</p:txBody>
          </p:sp>
          <p:sp>
            <p:nvSpPr>
              <p:cNvPr id="18" name="직사각형 17"/>
              <p:cNvSpPr/>
              <p:nvPr/>
            </p:nvSpPr>
            <p:spPr>
              <a:xfrm>
                <a:off x="1307827" y="2167354"/>
                <a:ext cx="1013372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1200">
                    <a:solidFill>
                      <a:schemeClr val="bg1">
                        <a:lumMod val="50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#keyword</a:t>
                </a:r>
                <a:endParaRPr lang="ko-KR" altLang="en-US" sz="1200">
                  <a:solidFill>
                    <a:schemeClr val="bg1">
                      <a:lumMod val="50000"/>
                    </a:schemeClr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</p:txBody>
          </p:sp>
        </p:grpSp>
      </p:grpSp>
      <p:sp>
        <p:nvSpPr>
          <p:cNvPr id="19" name="TextBox 18"/>
          <p:cNvSpPr txBox="1"/>
          <p:nvPr/>
        </p:nvSpPr>
        <p:spPr>
          <a:xfrm>
            <a:off x="706966" y="757692"/>
            <a:ext cx="38842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1347788" algn="l"/>
              </a:tabLst>
            </a:pPr>
            <a:r>
              <a:rPr lang="ko-KR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부제목을 입력해 주세요</a:t>
            </a:r>
            <a:endParaRPr lang="en-US" altLang="ko-KR" sz="1600"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601133" y="5265431"/>
            <a:ext cx="278553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ko-KR" altLang="en-US">
                <a:solidFill>
                  <a:srgbClr val="70AD47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내용 요약이나 </a:t>
            </a:r>
            <a:endParaRPr lang="en-US" altLang="ko-KR">
              <a:solidFill>
                <a:srgbClr val="70AD47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fontAlgn="base"/>
            <a:r>
              <a:rPr lang="ko-KR" altLang="en-US">
                <a:solidFill>
                  <a:srgbClr val="70AD47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세부 키워드를 이 곳에</a:t>
            </a:r>
            <a:endParaRPr lang="en-US" altLang="ko-KR">
              <a:solidFill>
                <a:srgbClr val="70AD47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fontAlgn="base"/>
            <a:r>
              <a:rPr lang="ko-KR" altLang="en-US">
                <a:solidFill>
                  <a:srgbClr val="70AD47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작성해서 강조해 주세요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01133" y="6134401"/>
            <a:ext cx="39049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>
                <a:solidFill>
                  <a:srgbClr val="7F7F7F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출처 기입란 </a:t>
            </a:r>
            <a:r>
              <a:rPr lang="en-US" altLang="ko-KR" sz="1100">
                <a:solidFill>
                  <a:srgbClr val="7F7F7F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(00.00.0)</a:t>
            </a:r>
            <a:endParaRPr lang="ko-KR" altLang="en-US" sz="1100">
              <a:solidFill>
                <a:srgbClr val="7F7F7F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pic>
        <p:nvPicPr>
          <p:cNvPr id="22" name="Picture 4">
            <a:extLst>
              <a:ext uri="{FF2B5EF4-FFF2-40B4-BE49-F238E27FC236}">
                <a16:creationId xmlns:a16="http://schemas.microsoft.com/office/drawing/2014/main" id="{AB44E031-E14B-484A-8249-225BAA56E5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027"/>
          <a:stretch/>
        </p:blipFill>
        <p:spPr bwMode="auto">
          <a:xfrm>
            <a:off x="4678251" y="638564"/>
            <a:ext cx="6792940" cy="4171137"/>
          </a:xfrm>
          <a:prstGeom prst="rect">
            <a:avLst/>
          </a:prstGeom>
          <a:noFill/>
          <a:ln w="15875">
            <a:solidFill>
              <a:schemeClr val="bg1">
                <a:lumMod val="8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0916918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사진= SB미디어 제공">
            <a:extLst>
              <a:ext uri="{FF2B5EF4-FFF2-40B4-BE49-F238E27FC236}">
                <a16:creationId xmlns:a16="http://schemas.microsoft.com/office/drawing/2014/main" id="{E015F95F-C6D1-40C2-8131-426C56362D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3" b="8832"/>
          <a:stretch/>
        </p:blipFill>
        <p:spPr bwMode="auto">
          <a:xfrm>
            <a:off x="0" y="0"/>
            <a:ext cx="4914900" cy="675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74025" y="132749"/>
            <a:ext cx="82586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Subject 5</a:t>
            </a:r>
            <a:endParaRPr lang="ko-KR" altLang="en-US" sz="110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673875" y="132749"/>
            <a:ext cx="36099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>
                <a:solidFill>
                  <a:schemeClr val="accent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05</a:t>
            </a:r>
            <a:endParaRPr lang="ko-KR" altLang="en-US" sz="1100">
              <a:solidFill>
                <a:schemeClr val="accent6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6756400"/>
            <a:ext cx="12192000" cy="101600"/>
          </a:xfrm>
          <a:prstGeom prst="rect">
            <a:avLst/>
          </a:prstGeom>
          <a:solidFill>
            <a:srgbClr val="70AD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020058" y="1086832"/>
            <a:ext cx="58189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1347788" algn="l"/>
              </a:tabLst>
            </a:pPr>
            <a:r>
              <a:rPr lang="ko-KR" altLang="en-US" sz="3600">
                <a:solidFill>
                  <a:schemeClr val="tx1">
                    <a:lumMod val="65000"/>
                    <a:lumOff val="3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샐러드로 시작하는</a:t>
            </a:r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>
              <a:tabLst>
                <a:tab pos="1347788" algn="l"/>
              </a:tabLst>
            </a:pPr>
            <a:r>
              <a:rPr lang="ko-KR" altLang="en-US" sz="3600"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신선하고 건강한 채식 식단</a:t>
            </a:r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020059" y="757692"/>
            <a:ext cx="38842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1347788" algn="l"/>
              </a:tabLst>
            </a:pPr>
            <a:r>
              <a:rPr lang="ko-KR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부제목을 입력해 주세요</a:t>
            </a:r>
            <a:endParaRPr lang="en-US" altLang="ko-KR" sz="1600"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5988310" y="2516850"/>
            <a:ext cx="5821357" cy="0"/>
          </a:xfrm>
          <a:prstGeom prst="line">
            <a:avLst/>
          </a:prstGeom>
          <a:ln w="158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020058" y="2890696"/>
            <a:ext cx="37249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rgbClr val="70AD47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해당 슬라이드에 대한</a:t>
            </a:r>
            <a:endParaRPr lang="en-US" altLang="ko-KR">
              <a:solidFill>
                <a:srgbClr val="70AD47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r>
              <a:rPr lang="ko-KR" altLang="en-US">
                <a:solidFill>
                  <a:srgbClr val="70AD47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내용 요약이나 세부 키워드를</a:t>
            </a:r>
            <a:endParaRPr lang="en-US" altLang="ko-KR">
              <a:solidFill>
                <a:srgbClr val="70AD47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r>
              <a:rPr lang="ko-KR" altLang="en-US">
                <a:solidFill>
                  <a:srgbClr val="70AD47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이 곳에 작성해서 강조해 주세요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033902" y="4131096"/>
            <a:ext cx="56799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이미지는 정보를 시각화하는 가장 효과적인 매체</a:t>
            </a:r>
            <a:endParaRPr lang="en-US" altLang="ko-KR" sz="1400">
              <a:solidFill>
                <a:schemeClr val="tx1">
                  <a:lumMod val="85000"/>
                  <a:lumOff val="1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033902" y="4458632"/>
            <a:ext cx="548923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Lorem ipsum dolor sit </a:t>
            </a:r>
            <a:r>
              <a:rPr lang="en-US" altLang="ko-KR" sz="90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amet</a:t>
            </a:r>
            <a:r>
              <a:rPr lang="en-US" altLang="ko-KR" sz="90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consectetuer adipiscing </a:t>
            </a:r>
            <a:r>
              <a:rPr lang="en-US" altLang="ko-KR" sz="90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elit</a:t>
            </a:r>
            <a:r>
              <a:rPr lang="en-US" altLang="ko-KR" sz="90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 Maecenas porttitor </a:t>
            </a:r>
            <a:r>
              <a:rPr lang="en-US" altLang="ko-KR" sz="90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congue</a:t>
            </a:r>
            <a:r>
              <a:rPr lang="en-US" altLang="ko-KR" sz="90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en-US" altLang="ko-KR" sz="90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massa</a:t>
            </a:r>
            <a:r>
              <a:rPr lang="en-US" altLang="ko-KR" sz="90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 </a:t>
            </a:r>
            <a:r>
              <a:rPr lang="en-US" altLang="ko-KR" sz="90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Fusce</a:t>
            </a:r>
            <a:r>
              <a:rPr lang="en-US" altLang="ko-KR" sz="90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en-US" altLang="ko-KR" sz="90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posuere</a:t>
            </a:r>
            <a:r>
              <a:rPr lang="en-US" altLang="ko-KR" sz="90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magna </a:t>
            </a:r>
            <a:r>
              <a:rPr lang="en-US" altLang="ko-KR" sz="90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sed</a:t>
            </a:r>
            <a:r>
              <a:rPr lang="en-US" altLang="ko-KR" sz="90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en-US" altLang="ko-KR" sz="90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pulvinar</a:t>
            </a:r>
            <a:r>
              <a:rPr lang="en-US" altLang="ko-KR" sz="90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en-US" altLang="ko-KR" sz="90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ultricies</a:t>
            </a:r>
            <a:r>
              <a:rPr lang="en-US" altLang="ko-KR" sz="90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en-US" altLang="ko-KR" sz="90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purus</a:t>
            </a:r>
            <a:r>
              <a:rPr lang="en-US" altLang="ko-KR" sz="90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en-US" altLang="ko-KR" sz="90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lectus</a:t>
            </a:r>
            <a:r>
              <a:rPr lang="en-US" altLang="ko-KR" sz="90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en-US" altLang="ko-KR" sz="90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malesuada</a:t>
            </a:r>
            <a:r>
              <a:rPr lang="en-US" altLang="ko-KR" sz="90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libero, sit </a:t>
            </a:r>
            <a:r>
              <a:rPr lang="en-US" altLang="ko-KR" sz="90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amet</a:t>
            </a:r>
            <a:r>
              <a:rPr lang="en-US" altLang="ko-KR" sz="90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en-US" altLang="ko-KR" sz="90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commodo</a:t>
            </a:r>
            <a:r>
              <a:rPr lang="en-US" altLang="ko-KR" sz="90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magna </a:t>
            </a:r>
            <a:r>
              <a:rPr lang="en-US" altLang="ko-KR" sz="90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eros</a:t>
            </a:r>
            <a:r>
              <a:rPr lang="en-US" altLang="ko-KR" sz="90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en-US" altLang="ko-KR" sz="90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quis</a:t>
            </a:r>
            <a:r>
              <a:rPr lang="en-US" altLang="ko-KR" sz="90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en-US" altLang="ko-KR" sz="90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urna</a:t>
            </a:r>
            <a:r>
              <a:rPr lang="en-US" altLang="ko-KR" sz="90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 Lorem ipsum dolor sit </a:t>
            </a:r>
            <a:r>
              <a:rPr lang="en-US" altLang="ko-KR" sz="90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amet</a:t>
            </a:r>
            <a:r>
              <a:rPr lang="en-US" altLang="ko-KR" sz="90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consectetuer adipiscing </a:t>
            </a:r>
            <a:r>
              <a:rPr lang="en-US" altLang="ko-KR" sz="90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elit</a:t>
            </a:r>
            <a:r>
              <a:rPr lang="en-US" altLang="ko-KR" sz="90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 </a:t>
            </a:r>
          </a:p>
          <a:p>
            <a:pPr>
              <a:lnSpc>
                <a:spcPct val="150000"/>
              </a:lnSpc>
            </a:pPr>
            <a:endParaRPr lang="en-US" altLang="ko-KR" sz="900">
              <a:solidFill>
                <a:schemeClr val="tx1">
                  <a:lumMod val="75000"/>
                  <a:lumOff val="2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Nunc viverra imperdiet </a:t>
            </a:r>
            <a:r>
              <a:rPr lang="en-US" altLang="ko-KR" sz="90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enim</a:t>
            </a:r>
            <a:r>
              <a:rPr lang="en-US" altLang="ko-KR" sz="90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 </a:t>
            </a:r>
            <a:r>
              <a:rPr lang="en-US" altLang="ko-KR" sz="90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Fusce</a:t>
            </a:r>
            <a:r>
              <a:rPr lang="en-US" altLang="ko-KR" sz="90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est. </a:t>
            </a:r>
            <a:r>
              <a:rPr lang="en-US" altLang="ko-KR" sz="90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Vivamus</a:t>
            </a:r>
            <a:r>
              <a:rPr lang="en-US" altLang="ko-KR" sz="90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a </a:t>
            </a:r>
            <a:r>
              <a:rPr lang="en-US" altLang="ko-KR" sz="90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tellus</a:t>
            </a:r>
            <a:r>
              <a:rPr lang="en-US" altLang="ko-KR" sz="90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 </a:t>
            </a:r>
            <a:r>
              <a:rPr lang="en-US" altLang="ko-KR" sz="90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Pellentesque</a:t>
            </a:r>
            <a:r>
              <a:rPr lang="en-US" altLang="ko-KR" sz="90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habitant </a:t>
            </a:r>
            <a:r>
              <a:rPr lang="en-US" altLang="ko-KR" sz="90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morbi</a:t>
            </a:r>
            <a:r>
              <a:rPr lang="en-US" altLang="ko-KR" sz="90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en-US" altLang="ko-KR" sz="90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tristique</a:t>
            </a:r>
            <a:r>
              <a:rPr lang="en-US" altLang="ko-KR" sz="90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en-US" altLang="ko-KR" sz="90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senectus</a:t>
            </a:r>
            <a:r>
              <a:rPr lang="en-US" altLang="ko-KR" sz="90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et </a:t>
            </a:r>
            <a:r>
              <a:rPr lang="en-US" altLang="ko-KR" sz="90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netus</a:t>
            </a:r>
            <a:r>
              <a:rPr lang="en-US" altLang="ko-KR" sz="90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et </a:t>
            </a:r>
            <a:r>
              <a:rPr lang="en-US" altLang="ko-KR" sz="90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malesuada</a:t>
            </a:r>
            <a:r>
              <a:rPr lang="en-US" altLang="ko-KR" sz="90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fames ac </a:t>
            </a:r>
            <a:r>
              <a:rPr lang="en-US" altLang="ko-KR" sz="90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turpis</a:t>
            </a:r>
            <a:r>
              <a:rPr lang="en-US" altLang="ko-KR" sz="90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en-US" altLang="ko-KR" sz="90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egestas</a:t>
            </a:r>
            <a:r>
              <a:rPr lang="en-US" altLang="ko-KR" sz="90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 </a:t>
            </a:r>
            <a:r>
              <a:rPr lang="en-US" altLang="ko-KR" sz="90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Proin</a:t>
            </a:r>
            <a:r>
              <a:rPr lang="en-US" altLang="ko-KR" sz="90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pharetra </a:t>
            </a:r>
            <a:r>
              <a:rPr lang="en-US" altLang="ko-KR" sz="90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nonummy</a:t>
            </a:r>
            <a:r>
              <a:rPr lang="en-US" altLang="ko-KR" sz="90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en-US" altLang="ko-KR" sz="90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pede</a:t>
            </a:r>
            <a:r>
              <a:rPr lang="en-US" altLang="ko-KR" sz="90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 </a:t>
            </a:r>
            <a:r>
              <a:rPr lang="en-US" altLang="ko-KR" sz="90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Mauris</a:t>
            </a:r>
            <a:r>
              <a:rPr lang="en-US" altLang="ko-KR" sz="90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et </a:t>
            </a:r>
            <a:r>
              <a:rPr lang="en-US" altLang="ko-KR" sz="90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orci</a:t>
            </a:r>
            <a:endParaRPr lang="en-US" altLang="ko-KR" sz="900">
              <a:solidFill>
                <a:schemeClr val="tx1">
                  <a:lumMod val="75000"/>
                  <a:lumOff val="2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Lorem ipsum dolor sit </a:t>
            </a:r>
            <a:r>
              <a:rPr lang="en-US" altLang="ko-KR" sz="90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amet</a:t>
            </a:r>
            <a:r>
              <a:rPr lang="en-US" altLang="ko-KR" sz="90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consectetuer adipiscing </a:t>
            </a:r>
            <a:r>
              <a:rPr lang="en-US" altLang="ko-KR" sz="90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elit</a:t>
            </a:r>
            <a:r>
              <a:rPr lang="en-US" altLang="ko-KR" sz="90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 Maecenas porttitor </a:t>
            </a:r>
            <a:r>
              <a:rPr lang="en-US" altLang="ko-KR" sz="90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congue</a:t>
            </a:r>
            <a:r>
              <a:rPr lang="en-US" altLang="ko-KR" sz="90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en-US" altLang="ko-KR" sz="90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massa</a:t>
            </a:r>
            <a:r>
              <a:rPr lang="en-US" altLang="ko-KR" sz="90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 </a:t>
            </a:r>
            <a:r>
              <a:rPr lang="en-US" altLang="ko-KR" sz="90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Fusce</a:t>
            </a:r>
            <a:r>
              <a:rPr lang="en-US" altLang="ko-KR" sz="90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en-US" altLang="ko-KR" sz="90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posuere</a:t>
            </a:r>
            <a:r>
              <a:rPr lang="en-US" altLang="ko-KR" sz="90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magna </a:t>
            </a:r>
            <a:r>
              <a:rPr lang="en-US" altLang="ko-KR" sz="90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sed</a:t>
            </a:r>
            <a:r>
              <a:rPr lang="en-US" altLang="ko-KR" sz="90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en-US" altLang="ko-KR" sz="90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pulvinar</a:t>
            </a:r>
            <a:r>
              <a:rPr lang="en-US" altLang="ko-KR" sz="90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en-US" altLang="ko-KR" sz="90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ultricies</a:t>
            </a:r>
            <a:r>
              <a:rPr lang="en-US" altLang="ko-KR" sz="90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en-US" altLang="ko-KR" sz="90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purus</a:t>
            </a:r>
            <a:r>
              <a:rPr lang="en-US" altLang="ko-KR" sz="90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en-US" altLang="ko-KR" sz="90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lectus</a:t>
            </a:r>
            <a:r>
              <a:rPr lang="en-US" altLang="ko-KR" sz="90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en-US" altLang="ko-KR" sz="90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malesuada</a:t>
            </a:r>
            <a:r>
              <a:rPr lang="en-US" altLang="ko-KR" sz="90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libero,.</a:t>
            </a:r>
          </a:p>
        </p:txBody>
      </p:sp>
    </p:spTree>
    <p:extLst>
      <p:ext uri="{BB962C8B-B14F-4D97-AF65-F5344CB8AC3E}">
        <p14:creationId xmlns:p14="http://schemas.microsoft.com/office/powerpoint/2010/main" val="3700308778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rgbClr val="F7F7F7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그림 45">
            <a:extLst>
              <a:ext uri="{FF2B5EF4-FFF2-40B4-BE49-F238E27FC236}">
                <a16:creationId xmlns:a16="http://schemas.microsoft.com/office/drawing/2014/main" id="{9B8152C6-8A29-4B5F-A53C-7C3559D812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342" t="4341" r="14247"/>
          <a:stretch/>
        </p:blipFill>
        <p:spPr>
          <a:xfrm rot="2011757">
            <a:off x="5253432" y="2621309"/>
            <a:ext cx="1775723" cy="269731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74025" y="132749"/>
            <a:ext cx="82586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>
                <a:solidFill>
                  <a:schemeClr val="accent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Subject 6</a:t>
            </a:r>
            <a:endParaRPr lang="ko-KR" altLang="en-US" sz="1100">
              <a:solidFill>
                <a:schemeClr val="accent6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673875" y="132749"/>
            <a:ext cx="36099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>
                <a:solidFill>
                  <a:schemeClr val="accent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06</a:t>
            </a:r>
            <a:endParaRPr lang="ko-KR" altLang="en-US" sz="1100">
              <a:solidFill>
                <a:schemeClr val="accent6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455577" y="554891"/>
            <a:ext cx="11280847" cy="5833722"/>
            <a:chOff x="456652" y="494110"/>
            <a:chExt cx="11280847" cy="5833722"/>
          </a:xfrm>
        </p:grpSpPr>
        <p:grpSp>
          <p:nvGrpSpPr>
            <p:cNvPr id="41" name="그룹 40"/>
            <p:cNvGrpSpPr/>
            <p:nvPr/>
          </p:nvGrpSpPr>
          <p:grpSpPr>
            <a:xfrm>
              <a:off x="3386908" y="1168060"/>
              <a:ext cx="5418183" cy="5159772"/>
              <a:chOff x="1173092" y="716657"/>
              <a:chExt cx="5418183" cy="5159772"/>
            </a:xfrm>
          </p:grpSpPr>
          <p:sp>
            <p:nvSpPr>
              <p:cNvPr id="29" name="정오각형 28"/>
              <p:cNvSpPr/>
              <p:nvPr/>
            </p:nvSpPr>
            <p:spPr>
              <a:xfrm>
                <a:off x="2028956" y="1382097"/>
                <a:ext cx="3708607" cy="3532007"/>
              </a:xfrm>
              <a:prstGeom prst="pentagon">
                <a:avLst/>
              </a:prstGeom>
              <a:solidFill>
                <a:schemeClr val="bg1">
                  <a:alpha val="15000"/>
                </a:schemeClr>
              </a:solidFill>
              <a:ln>
                <a:solidFill>
                  <a:srgbClr val="92BA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자유형 36"/>
              <p:cNvSpPr/>
              <p:nvPr/>
            </p:nvSpPr>
            <p:spPr>
              <a:xfrm>
                <a:off x="2464572" y="1407492"/>
                <a:ext cx="2801064" cy="3484991"/>
              </a:xfrm>
              <a:custGeom>
                <a:avLst/>
                <a:gdLst>
                  <a:gd name="connsiteX0" fmla="*/ 0 w 3801979"/>
                  <a:gd name="connsiteY0" fmla="*/ 385010 h 2233061"/>
                  <a:gd name="connsiteX1" fmla="*/ 1617044 w 3801979"/>
                  <a:gd name="connsiteY1" fmla="*/ 0 h 2233061"/>
                  <a:gd name="connsiteX2" fmla="*/ 3801979 w 3801979"/>
                  <a:gd name="connsiteY2" fmla="*/ 182880 h 2233061"/>
                  <a:gd name="connsiteX3" fmla="*/ 2637322 w 3801979"/>
                  <a:gd name="connsiteY3" fmla="*/ 2233061 h 2233061"/>
                  <a:gd name="connsiteX4" fmla="*/ 1087655 w 3801979"/>
                  <a:gd name="connsiteY4" fmla="*/ 1674796 h 2233061"/>
                  <a:gd name="connsiteX5" fmla="*/ 0 w 3801979"/>
                  <a:gd name="connsiteY5" fmla="*/ 385010 h 2233061"/>
                  <a:gd name="connsiteX0" fmla="*/ 0 w 3801979"/>
                  <a:gd name="connsiteY0" fmla="*/ 1761423 h 3609474"/>
                  <a:gd name="connsiteX1" fmla="*/ 1674796 w 3801979"/>
                  <a:gd name="connsiteY1" fmla="*/ 0 h 3609474"/>
                  <a:gd name="connsiteX2" fmla="*/ 3801979 w 3801979"/>
                  <a:gd name="connsiteY2" fmla="*/ 1559293 h 3609474"/>
                  <a:gd name="connsiteX3" fmla="*/ 2637322 w 3801979"/>
                  <a:gd name="connsiteY3" fmla="*/ 3609474 h 3609474"/>
                  <a:gd name="connsiteX4" fmla="*/ 1087655 w 3801979"/>
                  <a:gd name="connsiteY4" fmla="*/ 3051209 h 3609474"/>
                  <a:gd name="connsiteX5" fmla="*/ 0 w 3801979"/>
                  <a:gd name="connsiteY5" fmla="*/ 1761423 h 3609474"/>
                  <a:gd name="connsiteX0" fmla="*/ 0 w 2810577"/>
                  <a:gd name="connsiteY0" fmla="*/ 1761423 h 3609474"/>
                  <a:gd name="connsiteX1" fmla="*/ 1674796 w 2810577"/>
                  <a:gd name="connsiteY1" fmla="*/ 0 h 3609474"/>
                  <a:gd name="connsiteX2" fmla="*/ 2810577 w 2810577"/>
                  <a:gd name="connsiteY2" fmla="*/ 1925053 h 3609474"/>
                  <a:gd name="connsiteX3" fmla="*/ 2637322 w 2810577"/>
                  <a:gd name="connsiteY3" fmla="*/ 3609474 h 3609474"/>
                  <a:gd name="connsiteX4" fmla="*/ 1087655 w 2810577"/>
                  <a:gd name="connsiteY4" fmla="*/ 3051209 h 3609474"/>
                  <a:gd name="connsiteX5" fmla="*/ 0 w 2810577"/>
                  <a:gd name="connsiteY5" fmla="*/ 1761423 h 3609474"/>
                  <a:gd name="connsiteX0" fmla="*/ 0 w 2810577"/>
                  <a:gd name="connsiteY0" fmla="*/ 1761423 h 4177365"/>
                  <a:gd name="connsiteX1" fmla="*/ 1674796 w 2810577"/>
                  <a:gd name="connsiteY1" fmla="*/ 0 h 4177365"/>
                  <a:gd name="connsiteX2" fmla="*/ 2810577 w 2810577"/>
                  <a:gd name="connsiteY2" fmla="*/ 1925053 h 4177365"/>
                  <a:gd name="connsiteX3" fmla="*/ 2637322 w 2810577"/>
                  <a:gd name="connsiteY3" fmla="*/ 3609474 h 4177365"/>
                  <a:gd name="connsiteX4" fmla="*/ 259882 w 2810577"/>
                  <a:gd name="connsiteY4" fmla="*/ 4177365 h 4177365"/>
                  <a:gd name="connsiteX5" fmla="*/ 0 w 2810577"/>
                  <a:gd name="connsiteY5" fmla="*/ 1761423 h 4177365"/>
                  <a:gd name="connsiteX0" fmla="*/ 0 w 3468566"/>
                  <a:gd name="connsiteY0" fmla="*/ 1761423 h 4177365"/>
                  <a:gd name="connsiteX1" fmla="*/ 1674796 w 3468566"/>
                  <a:gd name="connsiteY1" fmla="*/ 0 h 4177365"/>
                  <a:gd name="connsiteX2" fmla="*/ 3468566 w 3468566"/>
                  <a:gd name="connsiteY2" fmla="*/ 1686815 h 4177365"/>
                  <a:gd name="connsiteX3" fmla="*/ 2637322 w 3468566"/>
                  <a:gd name="connsiteY3" fmla="*/ 3609474 h 4177365"/>
                  <a:gd name="connsiteX4" fmla="*/ 259882 w 3468566"/>
                  <a:gd name="connsiteY4" fmla="*/ 4177365 h 4177365"/>
                  <a:gd name="connsiteX5" fmla="*/ 0 w 3468566"/>
                  <a:gd name="connsiteY5" fmla="*/ 1761423 h 4177365"/>
                  <a:gd name="connsiteX0" fmla="*/ 0 w 3271479"/>
                  <a:gd name="connsiteY0" fmla="*/ 1761423 h 4177365"/>
                  <a:gd name="connsiteX1" fmla="*/ 1674796 w 3271479"/>
                  <a:gd name="connsiteY1" fmla="*/ 0 h 4177365"/>
                  <a:gd name="connsiteX2" fmla="*/ 3271479 w 3271479"/>
                  <a:gd name="connsiteY2" fmla="*/ 1739205 h 4177365"/>
                  <a:gd name="connsiteX3" fmla="*/ 2637322 w 3271479"/>
                  <a:gd name="connsiteY3" fmla="*/ 3609474 h 4177365"/>
                  <a:gd name="connsiteX4" fmla="*/ 259882 w 3271479"/>
                  <a:gd name="connsiteY4" fmla="*/ 4177365 h 4177365"/>
                  <a:gd name="connsiteX5" fmla="*/ 0 w 3271479"/>
                  <a:gd name="connsiteY5" fmla="*/ 1761423 h 4177365"/>
                  <a:gd name="connsiteX0" fmla="*/ 0 w 3301416"/>
                  <a:gd name="connsiteY0" fmla="*/ 1761423 h 4177365"/>
                  <a:gd name="connsiteX1" fmla="*/ 1674796 w 3301416"/>
                  <a:gd name="connsiteY1" fmla="*/ 0 h 4177365"/>
                  <a:gd name="connsiteX2" fmla="*/ 3301416 w 3301416"/>
                  <a:gd name="connsiteY2" fmla="*/ 1776627 h 4177365"/>
                  <a:gd name="connsiteX3" fmla="*/ 2637322 w 3301416"/>
                  <a:gd name="connsiteY3" fmla="*/ 3609474 h 4177365"/>
                  <a:gd name="connsiteX4" fmla="*/ 259882 w 3301416"/>
                  <a:gd name="connsiteY4" fmla="*/ 4177365 h 4177365"/>
                  <a:gd name="connsiteX5" fmla="*/ 0 w 3301416"/>
                  <a:gd name="connsiteY5" fmla="*/ 1761423 h 4177365"/>
                  <a:gd name="connsiteX0" fmla="*/ 0 w 3301416"/>
                  <a:gd name="connsiteY0" fmla="*/ 1761423 h 4177365"/>
                  <a:gd name="connsiteX1" fmla="*/ 1674796 w 3301416"/>
                  <a:gd name="connsiteY1" fmla="*/ 0 h 4177365"/>
                  <a:gd name="connsiteX2" fmla="*/ 3301416 w 3301416"/>
                  <a:gd name="connsiteY2" fmla="*/ 1776627 h 4177365"/>
                  <a:gd name="connsiteX3" fmla="*/ 2562479 w 3301416"/>
                  <a:gd name="connsiteY3" fmla="*/ 3519663 h 4177365"/>
                  <a:gd name="connsiteX4" fmla="*/ 259882 w 3301416"/>
                  <a:gd name="connsiteY4" fmla="*/ 4177365 h 4177365"/>
                  <a:gd name="connsiteX5" fmla="*/ 0 w 3301416"/>
                  <a:gd name="connsiteY5" fmla="*/ 1761423 h 4177365"/>
                  <a:gd name="connsiteX0" fmla="*/ 0 w 3301416"/>
                  <a:gd name="connsiteY0" fmla="*/ 1761423 h 4102522"/>
                  <a:gd name="connsiteX1" fmla="*/ 1674796 w 3301416"/>
                  <a:gd name="connsiteY1" fmla="*/ 0 h 4102522"/>
                  <a:gd name="connsiteX2" fmla="*/ 3301416 w 3301416"/>
                  <a:gd name="connsiteY2" fmla="*/ 1776627 h 4102522"/>
                  <a:gd name="connsiteX3" fmla="*/ 2562479 w 3301416"/>
                  <a:gd name="connsiteY3" fmla="*/ 3519663 h 4102522"/>
                  <a:gd name="connsiteX4" fmla="*/ 309777 w 3301416"/>
                  <a:gd name="connsiteY4" fmla="*/ 4102522 h 4102522"/>
                  <a:gd name="connsiteX5" fmla="*/ 0 w 3301416"/>
                  <a:gd name="connsiteY5" fmla="*/ 1761423 h 4102522"/>
                  <a:gd name="connsiteX0" fmla="*/ 0 w 3301416"/>
                  <a:gd name="connsiteY0" fmla="*/ 1761423 h 4107512"/>
                  <a:gd name="connsiteX1" fmla="*/ 1674796 w 3301416"/>
                  <a:gd name="connsiteY1" fmla="*/ 0 h 4107512"/>
                  <a:gd name="connsiteX2" fmla="*/ 3301416 w 3301416"/>
                  <a:gd name="connsiteY2" fmla="*/ 1776627 h 4107512"/>
                  <a:gd name="connsiteX3" fmla="*/ 2562479 w 3301416"/>
                  <a:gd name="connsiteY3" fmla="*/ 3519663 h 4107512"/>
                  <a:gd name="connsiteX4" fmla="*/ 344704 w 3301416"/>
                  <a:gd name="connsiteY4" fmla="*/ 4107512 h 4107512"/>
                  <a:gd name="connsiteX5" fmla="*/ 0 w 3301416"/>
                  <a:gd name="connsiteY5" fmla="*/ 1761423 h 41075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301416" h="4107512">
                    <a:moveTo>
                      <a:pt x="0" y="1761423"/>
                    </a:moveTo>
                    <a:lnTo>
                      <a:pt x="1674796" y="0"/>
                    </a:lnTo>
                    <a:lnTo>
                      <a:pt x="3301416" y="1776627"/>
                    </a:lnTo>
                    <a:lnTo>
                      <a:pt x="2562479" y="3519663"/>
                    </a:lnTo>
                    <a:lnTo>
                      <a:pt x="344704" y="4107512"/>
                    </a:lnTo>
                    <a:lnTo>
                      <a:pt x="0" y="1761423"/>
                    </a:lnTo>
                    <a:close/>
                  </a:path>
                </a:pathLst>
              </a:custGeom>
              <a:solidFill>
                <a:srgbClr val="92BA3A">
                  <a:alpha val="14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" name="육각형 5"/>
              <p:cNvSpPr/>
              <p:nvPr/>
            </p:nvSpPr>
            <p:spPr>
              <a:xfrm>
                <a:off x="1173092" y="2599469"/>
                <a:ext cx="755119" cy="255143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30" name="직선 연결선 29"/>
              <p:cNvCxnSpPr/>
              <p:nvPr/>
            </p:nvCxnSpPr>
            <p:spPr>
              <a:xfrm>
                <a:off x="3883260" y="1394411"/>
                <a:ext cx="0" cy="1867736"/>
              </a:xfrm>
              <a:prstGeom prst="line">
                <a:avLst/>
              </a:prstGeom>
              <a:ln w="25400">
                <a:gradFill>
                  <a:gsLst>
                    <a:gs pos="0">
                      <a:srgbClr val="70AD47"/>
                    </a:gs>
                    <a:gs pos="100000">
                      <a:srgbClr val="F2F1EE"/>
                    </a:gs>
                  </a:gsLst>
                  <a:lin ang="5400000" scaled="1"/>
                </a:gradFill>
                <a:head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직선 연결선 30"/>
              <p:cNvCxnSpPr/>
              <p:nvPr/>
            </p:nvCxnSpPr>
            <p:spPr>
              <a:xfrm flipV="1">
                <a:off x="2737239" y="3412668"/>
                <a:ext cx="1092038" cy="1495269"/>
              </a:xfrm>
              <a:prstGeom prst="line">
                <a:avLst/>
              </a:prstGeom>
              <a:ln w="25400">
                <a:gradFill>
                  <a:gsLst>
                    <a:gs pos="0">
                      <a:srgbClr val="70AD47"/>
                    </a:gs>
                    <a:gs pos="100000">
                      <a:srgbClr val="F2F1EE"/>
                    </a:gs>
                  </a:gsLst>
                  <a:lin ang="5400000" scaled="1"/>
                </a:gradFill>
                <a:head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직선 연결선 31"/>
              <p:cNvCxnSpPr/>
              <p:nvPr/>
            </p:nvCxnSpPr>
            <p:spPr>
              <a:xfrm flipH="1" flipV="1">
                <a:off x="3932718" y="3406501"/>
                <a:ext cx="1092038" cy="1495269"/>
              </a:xfrm>
              <a:prstGeom prst="line">
                <a:avLst/>
              </a:prstGeom>
              <a:ln w="25400">
                <a:gradFill>
                  <a:gsLst>
                    <a:gs pos="0">
                      <a:srgbClr val="70AD47"/>
                    </a:gs>
                    <a:gs pos="100000">
                      <a:srgbClr val="F2F1EE"/>
                    </a:gs>
                  </a:gsLst>
                  <a:lin ang="5400000" scaled="1"/>
                </a:gradFill>
                <a:head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직선 연결선 32"/>
              <p:cNvCxnSpPr>
                <a:stCxn id="29" idx="1"/>
              </p:cNvCxnSpPr>
              <p:nvPr/>
            </p:nvCxnSpPr>
            <p:spPr>
              <a:xfrm>
                <a:off x="2028960" y="2731200"/>
                <a:ext cx="1793483" cy="606158"/>
              </a:xfrm>
              <a:prstGeom prst="line">
                <a:avLst/>
              </a:prstGeom>
              <a:ln w="25400">
                <a:gradFill>
                  <a:gsLst>
                    <a:gs pos="0">
                      <a:srgbClr val="70AD47"/>
                    </a:gs>
                    <a:gs pos="100000">
                      <a:srgbClr val="F2F1EE"/>
                    </a:gs>
                  </a:gsLst>
                  <a:lin ang="5400000" scaled="1"/>
                </a:gradFill>
                <a:head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직선 연결선 33"/>
              <p:cNvCxnSpPr/>
              <p:nvPr/>
            </p:nvCxnSpPr>
            <p:spPr>
              <a:xfrm flipH="1">
                <a:off x="3932627" y="2731200"/>
                <a:ext cx="1787047" cy="606158"/>
              </a:xfrm>
              <a:prstGeom prst="line">
                <a:avLst/>
              </a:prstGeom>
              <a:ln w="25400">
                <a:gradFill>
                  <a:gsLst>
                    <a:gs pos="0">
                      <a:srgbClr val="70AD47"/>
                    </a:gs>
                    <a:gs pos="100000">
                      <a:srgbClr val="F2F1EE"/>
                    </a:gs>
                  </a:gsLst>
                  <a:lin ang="5400000" scaled="1"/>
                </a:gradFill>
                <a:head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정오각형 34"/>
              <p:cNvSpPr/>
              <p:nvPr/>
            </p:nvSpPr>
            <p:spPr>
              <a:xfrm>
                <a:off x="2505875" y="1905590"/>
                <a:ext cx="2752824" cy="2621736"/>
              </a:xfrm>
              <a:prstGeom prst="pentagon">
                <a:avLst/>
              </a:prstGeom>
              <a:noFill/>
              <a:ln w="6350">
                <a:solidFill>
                  <a:schemeClr val="bg1">
                    <a:lumMod val="85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" name="정오각형 35"/>
              <p:cNvSpPr/>
              <p:nvPr/>
            </p:nvSpPr>
            <p:spPr>
              <a:xfrm>
                <a:off x="3098284" y="2539885"/>
                <a:ext cx="1549817" cy="1476016"/>
              </a:xfrm>
              <a:prstGeom prst="pentagon">
                <a:avLst/>
              </a:prstGeom>
              <a:noFill/>
              <a:ln w="6350">
                <a:solidFill>
                  <a:schemeClr val="bg1">
                    <a:lumMod val="85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모서리가 둥근 직사각형 10"/>
              <p:cNvSpPr/>
              <p:nvPr/>
            </p:nvSpPr>
            <p:spPr>
              <a:xfrm>
                <a:off x="2247438" y="5433667"/>
                <a:ext cx="3282214" cy="442762"/>
              </a:xfrm>
              <a:prstGeom prst="roundRect">
                <a:avLst>
                  <a:gd name="adj" fmla="val 50000"/>
                </a:avLst>
              </a:prstGeom>
              <a:solidFill>
                <a:srgbClr val="70AD4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2649383" y="5518093"/>
                <a:ext cx="246580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400">
                    <a:solidFill>
                      <a:schemeClr val="bg1">
                        <a:lumMod val="95000"/>
                      </a:schemeClr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그래프의 제목을 입력해 주세요</a:t>
                </a:r>
              </a:p>
            </p:txBody>
          </p:sp>
          <p:sp>
            <p:nvSpPr>
              <p:cNvPr id="15" name="육각형 14"/>
              <p:cNvSpPr/>
              <p:nvPr/>
            </p:nvSpPr>
            <p:spPr>
              <a:xfrm>
                <a:off x="3495632" y="1027726"/>
                <a:ext cx="755119" cy="255143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육각형 15"/>
              <p:cNvSpPr/>
              <p:nvPr/>
            </p:nvSpPr>
            <p:spPr>
              <a:xfrm>
                <a:off x="5836156" y="2599469"/>
                <a:ext cx="755119" cy="255143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육각형 16"/>
              <p:cNvSpPr/>
              <p:nvPr/>
            </p:nvSpPr>
            <p:spPr>
              <a:xfrm>
                <a:off x="1831952" y="4861833"/>
                <a:ext cx="755119" cy="255143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육각형 17"/>
              <p:cNvSpPr/>
              <p:nvPr/>
            </p:nvSpPr>
            <p:spPr>
              <a:xfrm>
                <a:off x="5174499" y="4861833"/>
                <a:ext cx="755119" cy="255143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3539622" y="1041182"/>
                <a:ext cx="667137" cy="246221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ko-KR" altLang="en-US" sz="1000">
                    <a:solidFill>
                      <a:srgbClr val="70AD47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친환경성</a:t>
                </a: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5885522" y="2599469"/>
                <a:ext cx="667137" cy="246221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ko-KR" altLang="en-US" sz="1000">
                    <a:solidFill>
                      <a:srgbClr val="70AD47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심미성</a:t>
                </a: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1214422" y="2599469"/>
                <a:ext cx="667137" cy="246221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ko-KR" altLang="en-US" sz="1000">
                    <a:solidFill>
                      <a:srgbClr val="70AD47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정보전달</a:t>
                </a: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1875529" y="4869103"/>
                <a:ext cx="667137" cy="246221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ko-KR" altLang="en-US" sz="1000">
                    <a:solidFill>
                      <a:srgbClr val="70AD47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문제인식</a:t>
                </a:r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5222501" y="4869103"/>
                <a:ext cx="667137" cy="246221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ko-KR" altLang="en-US" sz="1000">
                    <a:solidFill>
                      <a:srgbClr val="70AD47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홍보성</a:t>
                </a: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3513249" y="716657"/>
                <a:ext cx="71538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>
                    <a:solidFill>
                      <a:srgbClr val="70AD47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100</a:t>
                </a:r>
                <a:endParaRPr lang="ko-KR" altLang="en-US" sz="1400">
                  <a:solidFill>
                    <a:srgbClr val="70AD47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1825060" y="4555395"/>
                <a:ext cx="71538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>
                    <a:solidFill>
                      <a:srgbClr val="70AD47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100</a:t>
                </a:r>
                <a:endParaRPr lang="ko-KR" altLang="en-US" sz="1400">
                  <a:solidFill>
                    <a:srgbClr val="70AD47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5194366" y="4556367"/>
                <a:ext cx="71538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>
                    <a:solidFill>
                      <a:schemeClr val="bg1">
                        <a:lumMod val="65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60</a:t>
                </a:r>
                <a:endParaRPr lang="ko-KR" altLang="en-US" sz="1400">
                  <a:solidFill>
                    <a:schemeClr val="bg1">
                      <a:lumMod val="6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5860530" y="2286998"/>
                <a:ext cx="71538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>
                    <a:solidFill>
                      <a:schemeClr val="bg1">
                        <a:lumMod val="65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70</a:t>
                </a:r>
                <a:endParaRPr lang="ko-KR" altLang="en-US" sz="1400">
                  <a:solidFill>
                    <a:schemeClr val="bg1">
                      <a:lumMod val="6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1195314" y="2286998"/>
                <a:ext cx="71538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>
                    <a:solidFill>
                      <a:schemeClr val="bg1">
                        <a:lumMod val="65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70</a:t>
                </a:r>
                <a:endParaRPr lang="ko-KR" altLang="en-US" sz="1400">
                  <a:solidFill>
                    <a:schemeClr val="bg1">
                      <a:lumMod val="6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sp>
          <p:nvSpPr>
            <p:cNvPr id="7" name="TextBox 6"/>
            <p:cNvSpPr txBox="1"/>
            <p:nvPr/>
          </p:nvSpPr>
          <p:spPr>
            <a:xfrm>
              <a:off x="456652" y="2859437"/>
              <a:ext cx="25400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>
                  <a:solidFill>
                    <a:srgbClr val="70AD47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이 곳에</a:t>
              </a:r>
              <a:r>
                <a:rPr lang="ko-KR" altLang="en-US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 내용을</a:t>
              </a:r>
              <a:endParaRPr lang="en-US" altLang="ko-KR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  <a:p>
              <a:pPr algn="r"/>
              <a:r>
                <a:rPr lang="ko-KR" altLang="en-US">
                  <a:solidFill>
                    <a:srgbClr val="70AD47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입력해주세요</a:t>
              </a:r>
              <a:endParaRPr lang="ko-KR" altLang="en-US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9197499" y="2859437"/>
              <a:ext cx="25400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>
                  <a:solidFill>
                    <a:srgbClr val="70AD47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이 곳에 </a:t>
              </a:r>
              <a:r>
                <a:rPr lang="ko-KR" altLang="en-US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내용을</a:t>
              </a:r>
              <a:endParaRPr lang="en-US" altLang="ko-KR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  <a:p>
              <a:r>
                <a:rPr lang="ko-KR" altLang="en-US">
                  <a:solidFill>
                    <a:srgbClr val="70AD47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입력해주세요</a:t>
              </a:r>
              <a:endParaRPr lang="ko-KR" altLang="en-US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3919449" y="494110"/>
              <a:ext cx="435330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>
                  <a:solidFill>
                    <a:srgbClr val="70AD47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이 곳에</a:t>
              </a:r>
              <a:r>
                <a:rPr lang="ko-KR" altLang="en-US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 내용을 </a:t>
              </a:r>
              <a:endParaRPr lang="en-US" altLang="ko-KR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  <a:p>
              <a:pPr algn="ctr"/>
              <a:r>
                <a:rPr lang="ko-KR" altLang="en-US">
                  <a:solidFill>
                    <a:srgbClr val="70AD47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입력해주세요</a:t>
              </a:r>
              <a:endParaRPr lang="ko-KR" altLang="en-US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1117054" y="5119053"/>
              <a:ext cx="25400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>
                  <a:solidFill>
                    <a:srgbClr val="70AD47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이곳에 </a:t>
              </a:r>
              <a:r>
                <a:rPr lang="ko-KR" altLang="en-US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내용을</a:t>
              </a:r>
              <a:endParaRPr lang="en-US" altLang="ko-KR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  <a:p>
              <a:pPr algn="r"/>
              <a:r>
                <a:rPr lang="ko-KR" altLang="en-US">
                  <a:solidFill>
                    <a:srgbClr val="70AD47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입력해주세요</a:t>
              </a:r>
              <a:endParaRPr lang="ko-KR" altLang="en-US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8630520" y="5119053"/>
              <a:ext cx="274937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>
                  <a:solidFill>
                    <a:srgbClr val="70AD47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이 곳에 </a:t>
              </a:r>
              <a:r>
                <a:rPr lang="ko-KR" altLang="en-US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내용을</a:t>
              </a:r>
              <a:endParaRPr lang="en-US" altLang="ko-KR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  <a:p>
              <a:r>
                <a:rPr lang="ko-KR" altLang="en-US">
                  <a:solidFill>
                    <a:srgbClr val="70AD47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입력해주세요</a:t>
              </a:r>
              <a:endParaRPr lang="ko-KR" altLang="en-US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cxnSp>
          <p:nvCxnSpPr>
            <p:cNvPr id="8" name="직선 연결선 7"/>
            <p:cNvCxnSpPr/>
            <p:nvPr/>
          </p:nvCxnSpPr>
          <p:spPr>
            <a:xfrm>
              <a:off x="3105369" y="3177838"/>
              <a:ext cx="286298" cy="0"/>
            </a:xfrm>
            <a:prstGeom prst="line">
              <a:avLst/>
            </a:prstGeom>
            <a:ln w="25400" cap="rnd">
              <a:solidFill>
                <a:srgbClr val="D9D9D9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 42"/>
            <p:cNvCxnSpPr/>
            <p:nvPr/>
          </p:nvCxnSpPr>
          <p:spPr>
            <a:xfrm>
              <a:off x="8805091" y="3177838"/>
              <a:ext cx="286298" cy="0"/>
            </a:xfrm>
            <a:prstGeom prst="line">
              <a:avLst/>
            </a:prstGeom>
            <a:ln w="25400" cap="rnd">
              <a:solidFill>
                <a:srgbClr val="D9D9D9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 43"/>
            <p:cNvCxnSpPr/>
            <p:nvPr/>
          </p:nvCxnSpPr>
          <p:spPr>
            <a:xfrm>
              <a:off x="3766773" y="5440807"/>
              <a:ext cx="286298" cy="0"/>
            </a:xfrm>
            <a:prstGeom prst="line">
              <a:avLst/>
            </a:prstGeom>
            <a:ln w="25400" cap="rnd">
              <a:solidFill>
                <a:srgbClr val="D9D9D9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/>
            <p:cNvCxnSpPr/>
            <p:nvPr/>
          </p:nvCxnSpPr>
          <p:spPr>
            <a:xfrm>
              <a:off x="8141233" y="5440807"/>
              <a:ext cx="286298" cy="0"/>
            </a:xfrm>
            <a:prstGeom prst="line">
              <a:avLst/>
            </a:prstGeom>
            <a:ln w="25400" cap="rnd">
              <a:solidFill>
                <a:srgbClr val="D9D9D9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73019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">
            <a:extLst>
              <a:ext uri="{FF2B5EF4-FFF2-40B4-BE49-F238E27FC236}">
                <a16:creationId xmlns:a16="http://schemas.microsoft.com/office/drawing/2014/main" id="{F37179D1-8552-4542-95CD-F3F94BDBA4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678" t="2201" r="14677" b="761"/>
          <a:stretch/>
        </p:blipFill>
        <p:spPr bwMode="auto">
          <a:xfrm>
            <a:off x="5334000" y="101600"/>
            <a:ext cx="6858000" cy="665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자유형 34"/>
          <p:cNvSpPr/>
          <p:nvPr/>
        </p:nvSpPr>
        <p:spPr>
          <a:xfrm>
            <a:off x="7618178" y="1938679"/>
            <a:ext cx="4573822" cy="4919320"/>
          </a:xfrm>
          <a:custGeom>
            <a:avLst/>
            <a:gdLst>
              <a:gd name="connsiteX0" fmla="*/ 3501958 w 4573822"/>
              <a:gd name="connsiteY0" fmla="*/ 0 h 4919320"/>
              <a:gd name="connsiteX1" fmla="*/ 4543333 w 4573822"/>
              <a:gd name="connsiteY1" fmla="*/ 157441 h 4919320"/>
              <a:gd name="connsiteX2" fmla="*/ 4573822 w 4573822"/>
              <a:gd name="connsiteY2" fmla="*/ 167758 h 4919320"/>
              <a:gd name="connsiteX3" fmla="*/ 4573822 w 4573822"/>
              <a:gd name="connsiteY3" fmla="*/ 4919320 h 4919320"/>
              <a:gd name="connsiteX4" fmla="*/ 301331 w 4573822"/>
              <a:gd name="connsiteY4" fmla="*/ 4919320 h 4919320"/>
              <a:gd name="connsiteX5" fmla="*/ 275202 w 4573822"/>
              <a:gd name="connsiteY5" fmla="*/ 4865078 h 4919320"/>
              <a:gd name="connsiteX6" fmla="*/ 0 w 4573822"/>
              <a:gd name="connsiteY6" fmla="*/ 3501958 h 4919320"/>
              <a:gd name="connsiteX7" fmla="*/ 3501958 w 4573822"/>
              <a:gd name="connsiteY7" fmla="*/ 0 h 4919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73822" h="4919320">
                <a:moveTo>
                  <a:pt x="3501958" y="0"/>
                </a:moveTo>
                <a:cubicBezTo>
                  <a:pt x="3864598" y="0"/>
                  <a:pt x="4214363" y="55121"/>
                  <a:pt x="4543333" y="157441"/>
                </a:cubicBezTo>
                <a:lnTo>
                  <a:pt x="4573822" y="167758"/>
                </a:lnTo>
                <a:lnTo>
                  <a:pt x="4573822" y="4919320"/>
                </a:lnTo>
                <a:lnTo>
                  <a:pt x="301331" y="4919320"/>
                </a:lnTo>
                <a:lnTo>
                  <a:pt x="275202" y="4865078"/>
                </a:lnTo>
                <a:cubicBezTo>
                  <a:pt x="97993" y="4446110"/>
                  <a:pt x="0" y="3985478"/>
                  <a:pt x="0" y="3501958"/>
                </a:cubicBezTo>
                <a:cubicBezTo>
                  <a:pt x="0" y="1567880"/>
                  <a:pt x="1567880" y="0"/>
                  <a:pt x="3501958" y="0"/>
                </a:cubicBezTo>
                <a:close/>
              </a:path>
            </a:pathLst>
          </a:cu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/>
          <p:cNvGrpSpPr/>
          <p:nvPr/>
        </p:nvGrpSpPr>
        <p:grpSpPr>
          <a:xfrm>
            <a:off x="1356378" y="1245700"/>
            <a:ext cx="6758922" cy="1483033"/>
            <a:chOff x="1256851" y="1403347"/>
            <a:chExt cx="6480511" cy="1483033"/>
          </a:xfrm>
        </p:grpSpPr>
        <p:grpSp>
          <p:nvGrpSpPr>
            <p:cNvPr id="5" name="그룹 4"/>
            <p:cNvGrpSpPr/>
            <p:nvPr/>
          </p:nvGrpSpPr>
          <p:grpSpPr>
            <a:xfrm>
              <a:off x="1256851" y="1403347"/>
              <a:ext cx="6480511" cy="1200329"/>
              <a:chOff x="1264988" y="931333"/>
              <a:chExt cx="5752293" cy="1065448"/>
            </a:xfrm>
          </p:grpSpPr>
          <p:sp>
            <p:nvSpPr>
              <p:cNvPr id="7" name="TextBox 6"/>
              <p:cNvSpPr txBox="1"/>
              <p:nvPr/>
            </p:nvSpPr>
            <p:spPr>
              <a:xfrm>
                <a:off x="1264988" y="931333"/>
                <a:ext cx="5752293" cy="10654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7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HEALING</a:t>
                </a:r>
                <a:r>
                  <a:rPr lang="ko-KR" altLang="en-US" sz="7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 </a:t>
                </a:r>
                <a:r>
                  <a:rPr lang="en-US" altLang="ko-KR" sz="7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EARS</a:t>
                </a:r>
                <a:endParaRPr lang="ko-KR" altLang="en-US" sz="720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8" name="타원 7"/>
              <p:cNvSpPr/>
              <p:nvPr/>
            </p:nvSpPr>
            <p:spPr>
              <a:xfrm>
                <a:off x="6672018" y="1650605"/>
                <a:ext cx="143934" cy="143934"/>
              </a:xfrm>
              <a:prstGeom prst="ellipse">
                <a:avLst/>
              </a:prstGeom>
              <a:solidFill>
                <a:srgbClr val="70AD4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>
                  <a:solidFill>
                    <a:srgbClr val="70AD47"/>
                  </a:solidFill>
                </a:endParaRPr>
              </a:p>
            </p:txBody>
          </p:sp>
        </p:grpSp>
        <p:sp>
          <p:nvSpPr>
            <p:cNvPr id="6" name="직사각형 5"/>
            <p:cNvSpPr/>
            <p:nvPr/>
          </p:nvSpPr>
          <p:spPr>
            <a:xfrm>
              <a:off x="1329266" y="2517048"/>
              <a:ext cx="502192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>
                  <a:solidFill>
                    <a:srgbClr val="70AD47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경청해 주셔서 감사합니다</a:t>
              </a: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174025" y="132749"/>
            <a:ext cx="7505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>
                <a:solidFill>
                  <a:srgbClr val="70AD4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YPT LAB</a:t>
            </a:r>
            <a:endParaRPr lang="ko-KR" altLang="en-US" sz="1100">
              <a:solidFill>
                <a:srgbClr val="70AD47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0" y="6756400"/>
            <a:ext cx="12192000" cy="101600"/>
          </a:xfrm>
          <a:prstGeom prst="rect">
            <a:avLst/>
          </a:prstGeom>
          <a:solidFill>
            <a:srgbClr val="70AD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자유형 15"/>
          <p:cNvSpPr/>
          <p:nvPr/>
        </p:nvSpPr>
        <p:spPr>
          <a:xfrm>
            <a:off x="-1" y="1076473"/>
            <a:ext cx="979557" cy="1959112"/>
          </a:xfrm>
          <a:custGeom>
            <a:avLst/>
            <a:gdLst>
              <a:gd name="connsiteX0" fmla="*/ 1 w 979557"/>
              <a:gd name="connsiteY0" fmla="*/ 0 h 1959112"/>
              <a:gd name="connsiteX1" fmla="*/ 979557 w 979557"/>
              <a:gd name="connsiteY1" fmla="*/ 979556 h 1959112"/>
              <a:gd name="connsiteX2" fmla="*/ 1 w 979557"/>
              <a:gd name="connsiteY2" fmla="*/ 1959112 h 1959112"/>
              <a:gd name="connsiteX3" fmla="*/ 0 w 979557"/>
              <a:gd name="connsiteY3" fmla="*/ 1959112 h 1959112"/>
              <a:gd name="connsiteX4" fmla="*/ 0 w 979557"/>
              <a:gd name="connsiteY4" fmla="*/ 0 h 1959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9557" h="1959112">
                <a:moveTo>
                  <a:pt x="1" y="0"/>
                </a:moveTo>
                <a:cubicBezTo>
                  <a:pt x="540995" y="0"/>
                  <a:pt x="979557" y="438562"/>
                  <a:pt x="979557" y="979556"/>
                </a:cubicBezTo>
                <a:cubicBezTo>
                  <a:pt x="979557" y="1520550"/>
                  <a:pt x="540995" y="1959112"/>
                  <a:pt x="1" y="1959112"/>
                </a:cubicBezTo>
                <a:lnTo>
                  <a:pt x="0" y="1959112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11673875" y="132749"/>
            <a:ext cx="36099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>
                <a:solidFill>
                  <a:srgbClr val="70AD4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07</a:t>
            </a:r>
            <a:endParaRPr lang="ko-KR" altLang="en-US" sz="1100">
              <a:solidFill>
                <a:srgbClr val="70AD47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19" name="그룹 18"/>
          <p:cNvGrpSpPr/>
          <p:nvPr/>
        </p:nvGrpSpPr>
        <p:grpSpPr>
          <a:xfrm>
            <a:off x="1428793" y="5423163"/>
            <a:ext cx="5149807" cy="755733"/>
            <a:chOff x="5791200" y="5307131"/>
            <a:chExt cx="5492905" cy="774221"/>
          </a:xfrm>
        </p:grpSpPr>
        <p:grpSp>
          <p:nvGrpSpPr>
            <p:cNvPr id="20" name="그룹 19"/>
            <p:cNvGrpSpPr/>
            <p:nvPr/>
          </p:nvGrpSpPr>
          <p:grpSpPr>
            <a:xfrm>
              <a:off x="5791200" y="5307131"/>
              <a:ext cx="1711960" cy="336550"/>
              <a:chOff x="812800" y="2117602"/>
              <a:chExt cx="2003425" cy="336550"/>
            </a:xfrm>
          </p:grpSpPr>
          <p:sp>
            <p:nvSpPr>
              <p:cNvPr id="42" name="모서리가 둥근 직사각형 41"/>
              <p:cNvSpPr/>
              <p:nvPr/>
            </p:nvSpPr>
            <p:spPr>
              <a:xfrm>
                <a:off x="812800" y="2117602"/>
                <a:ext cx="2003425" cy="336550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bg1">
                      <a:lumMod val="50000"/>
                    </a:schemeClr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</p:txBody>
          </p:sp>
          <p:sp>
            <p:nvSpPr>
              <p:cNvPr id="43" name="직사각형 42"/>
              <p:cNvSpPr/>
              <p:nvPr/>
            </p:nvSpPr>
            <p:spPr>
              <a:xfrm>
                <a:off x="1328093" y="2167354"/>
                <a:ext cx="972837" cy="2680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1100">
                    <a:solidFill>
                      <a:schemeClr val="bg1">
                        <a:lumMod val="50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Subject 1</a:t>
                </a:r>
                <a:endParaRPr lang="ko-KR" altLang="en-US" sz="1100">
                  <a:solidFill>
                    <a:schemeClr val="bg1">
                      <a:lumMod val="50000"/>
                    </a:schemeClr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</p:txBody>
          </p:sp>
        </p:grpSp>
        <p:grpSp>
          <p:nvGrpSpPr>
            <p:cNvPr id="21" name="그룹 20"/>
            <p:cNvGrpSpPr/>
            <p:nvPr/>
          </p:nvGrpSpPr>
          <p:grpSpPr>
            <a:xfrm>
              <a:off x="5791200" y="5744802"/>
              <a:ext cx="1711960" cy="336550"/>
              <a:chOff x="812800" y="2117602"/>
              <a:chExt cx="2003425" cy="336550"/>
            </a:xfrm>
          </p:grpSpPr>
          <p:sp>
            <p:nvSpPr>
              <p:cNvPr id="40" name="모서리가 둥근 직사각형 39"/>
              <p:cNvSpPr/>
              <p:nvPr/>
            </p:nvSpPr>
            <p:spPr>
              <a:xfrm>
                <a:off x="812800" y="2117602"/>
                <a:ext cx="2003425" cy="336550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bg1">
                      <a:lumMod val="50000"/>
                    </a:schemeClr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</p:txBody>
          </p:sp>
          <p:sp>
            <p:nvSpPr>
              <p:cNvPr id="41" name="직사각형 40"/>
              <p:cNvSpPr/>
              <p:nvPr/>
            </p:nvSpPr>
            <p:spPr>
              <a:xfrm>
                <a:off x="1328098" y="2167354"/>
                <a:ext cx="972837" cy="2680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1100">
                    <a:solidFill>
                      <a:schemeClr val="bg1">
                        <a:lumMod val="50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Subject 4</a:t>
                </a:r>
                <a:endParaRPr lang="ko-KR" altLang="en-US" sz="1100">
                  <a:solidFill>
                    <a:schemeClr val="bg1">
                      <a:lumMod val="50000"/>
                    </a:schemeClr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</p:txBody>
          </p:sp>
        </p:grpSp>
        <p:grpSp>
          <p:nvGrpSpPr>
            <p:cNvPr id="22" name="그룹 21"/>
            <p:cNvGrpSpPr/>
            <p:nvPr/>
          </p:nvGrpSpPr>
          <p:grpSpPr>
            <a:xfrm>
              <a:off x="7681673" y="5307131"/>
              <a:ext cx="1711960" cy="336550"/>
              <a:chOff x="812800" y="2117602"/>
              <a:chExt cx="2003425" cy="336550"/>
            </a:xfrm>
          </p:grpSpPr>
          <p:sp>
            <p:nvSpPr>
              <p:cNvPr id="38" name="모서리가 둥근 직사각형 37"/>
              <p:cNvSpPr/>
              <p:nvPr/>
            </p:nvSpPr>
            <p:spPr>
              <a:xfrm>
                <a:off x="812800" y="2117602"/>
                <a:ext cx="2003425" cy="336550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bg1">
                      <a:lumMod val="50000"/>
                    </a:schemeClr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</p:txBody>
          </p:sp>
          <p:sp>
            <p:nvSpPr>
              <p:cNvPr id="39" name="직사각형 38"/>
              <p:cNvSpPr/>
              <p:nvPr/>
            </p:nvSpPr>
            <p:spPr>
              <a:xfrm>
                <a:off x="1328094" y="2167354"/>
                <a:ext cx="972837" cy="2680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1100">
                    <a:solidFill>
                      <a:schemeClr val="bg1">
                        <a:lumMod val="50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Subject 2</a:t>
                </a:r>
                <a:endParaRPr lang="ko-KR" altLang="en-US" sz="1100">
                  <a:solidFill>
                    <a:schemeClr val="bg1">
                      <a:lumMod val="50000"/>
                    </a:schemeClr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</p:txBody>
          </p:sp>
        </p:grpSp>
        <p:grpSp>
          <p:nvGrpSpPr>
            <p:cNvPr id="23" name="그룹 22"/>
            <p:cNvGrpSpPr/>
            <p:nvPr/>
          </p:nvGrpSpPr>
          <p:grpSpPr>
            <a:xfrm>
              <a:off x="7681673" y="5744802"/>
              <a:ext cx="1711960" cy="336550"/>
              <a:chOff x="812800" y="2117602"/>
              <a:chExt cx="2003425" cy="336550"/>
            </a:xfrm>
          </p:grpSpPr>
          <p:sp>
            <p:nvSpPr>
              <p:cNvPr id="34" name="모서리가 둥근 직사각형 33"/>
              <p:cNvSpPr/>
              <p:nvPr/>
            </p:nvSpPr>
            <p:spPr>
              <a:xfrm>
                <a:off x="812800" y="2117602"/>
                <a:ext cx="2003425" cy="336550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bg1">
                      <a:lumMod val="50000"/>
                    </a:schemeClr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</p:txBody>
          </p:sp>
          <p:sp>
            <p:nvSpPr>
              <p:cNvPr id="37" name="직사각형 36"/>
              <p:cNvSpPr/>
              <p:nvPr/>
            </p:nvSpPr>
            <p:spPr>
              <a:xfrm>
                <a:off x="1328093" y="2167354"/>
                <a:ext cx="972837" cy="2680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1100">
                    <a:solidFill>
                      <a:schemeClr val="bg1">
                        <a:lumMod val="50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Subject 5</a:t>
                </a:r>
                <a:endParaRPr lang="ko-KR" altLang="en-US" sz="1100">
                  <a:solidFill>
                    <a:schemeClr val="bg1">
                      <a:lumMod val="50000"/>
                    </a:schemeClr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</p:txBody>
          </p:sp>
        </p:grpSp>
        <p:grpSp>
          <p:nvGrpSpPr>
            <p:cNvPr id="25" name="그룹 24"/>
            <p:cNvGrpSpPr/>
            <p:nvPr/>
          </p:nvGrpSpPr>
          <p:grpSpPr>
            <a:xfrm>
              <a:off x="9572145" y="5307131"/>
              <a:ext cx="1711960" cy="336550"/>
              <a:chOff x="812800" y="2117602"/>
              <a:chExt cx="2003425" cy="336550"/>
            </a:xfrm>
          </p:grpSpPr>
          <p:sp>
            <p:nvSpPr>
              <p:cNvPr id="32" name="모서리가 둥근 직사각형 31"/>
              <p:cNvSpPr/>
              <p:nvPr/>
            </p:nvSpPr>
            <p:spPr>
              <a:xfrm>
                <a:off x="812800" y="2117602"/>
                <a:ext cx="2003425" cy="336550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bg1">
                      <a:lumMod val="50000"/>
                    </a:schemeClr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</p:txBody>
          </p:sp>
          <p:sp>
            <p:nvSpPr>
              <p:cNvPr id="33" name="직사각형 32"/>
              <p:cNvSpPr/>
              <p:nvPr/>
            </p:nvSpPr>
            <p:spPr>
              <a:xfrm>
                <a:off x="1328098" y="2167354"/>
                <a:ext cx="972837" cy="2680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1100">
                    <a:solidFill>
                      <a:schemeClr val="bg1">
                        <a:lumMod val="50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Subject 3</a:t>
                </a:r>
                <a:endParaRPr lang="ko-KR" altLang="en-US" sz="1100">
                  <a:solidFill>
                    <a:schemeClr val="bg1">
                      <a:lumMod val="50000"/>
                    </a:schemeClr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</p:txBody>
          </p:sp>
        </p:grpSp>
        <p:grpSp>
          <p:nvGrpSpPr>
            <p:cNvPr id="26" name="그룹 25"/>
            <p:cNvGrpSpPr/>
            <p:nvPr/>
          </p:nvGrpSpPr>
          <p:grpSpPr>
            <a:xfrm>
              <a:off x="9572145" y="5744802"/>
              <a:ext cx="1711960" cy="336550"/>
              <a:chOff x="812800" y="2117602"/>
              <a:chExt cx="2003425" cy="336550"/>
            </a:xfrm>
          </p:grpSpPr>
          <p:sp>
            <p:nvSpPr>
              <p:cNvPr id="30" name="모서리가 둥근 직사각형 29"/>
              <p:cNvSpPr/>
              <p:nvPr/>
            </p:nvSpPr>
            <p:spPr>
              <a:xfrm>
                <a:off x="812800" y="2117602"/>
                <a:ext cx="2003425" cy="336550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bg1">
                      <a:lumMod val="50000"/>
                    </a:schemeClr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</p:txBody>
          </p:sp>
          <p:sp>
            <p:nvSpPr>
              <p:cNvPr id="31" name="직사각형 30"/>
              <p:cNvSpPr/>
              <p:nvPr/>
            </p:nvSpPr>
            <p:spPr>
              <a:xfrm>
                <a:off x="1328097" y="2167354"/>
                <a:ext cx="972837" cy="2680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1100">
                    <a:solidFill>
                      <a:schemeClr val="bg1">
                        <a:lumMod val="50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Subject 6</a:t>
                </a:r>
                <a:endParaRPr lang="ko-KR" altLang="en-US" sz="1100">
                  <a:solidFill>
                    <a:schemeClr val="bg1">
                      <a:lumMod val="50000"/>
                    </a:schemeClr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052155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>
            <a:extLst>
              <a:ext uri="{FF2B5EF4-FFF2-40B4-BE49-F238E27FC236}">
                <a16:creationId xmlns:a16="http://schemas.microsoft.com/office/drawing/2014/main" id="{04D9794E-B5BD-4FD2-967D-C66A9FAEE4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21" b="9231"/>
          <a:stretch/>
        </p:blipFill>
        <p:spPr bwMode="auto">
          <a:xfrm>
            <a:off x="1213340" y="1934910"/>
            <a:ext cx="3211856" cy="831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한국공학대학교 - 나무위키">
            <a:extLst>
              <a:ext uri="{FF2B5EF4-FFF2-40B4-BE49-F238E27FC236}">
                <a16:creationId xmlns:a16="http://schemas.microsoft.com/office/drawing/2014/main" id="{11BE2A79-DAD8-4C1B-8A31-C29B7E1B6D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3446" y="3047715"/>
            <a:ext cx="2571750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Premium Photo | Afro-american passenger man in subway train, using mobile  phone, listens to music with wireless headphones in transportation">
            <a:extLst>
              <a:ext uri="{FF2B5EF4-FFF2-40B4-BE49-F238E27FC236}">
                <a16:creationId xmlns:a16="http://schemas.microsoft.com/office/drawing/2014/main" id="{BB2566A7-A22E-49C7-9F1B-54BF1789EE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0693" y="-721029"/>
            <a:ext cx="4498682" cy="2996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143 Girl Earphones Subway Stock Photos, Pictures &amp; Royalty-Free Images -  iStock">
            <a:extLst>
              <a:ext uri="{FF2B5EF4-FFF2-40B4-BE49-F238E27FC236}">
                <a16:creationId xmlns:a16="http://schemas.microsoft.com/office/drawing/2014/main" id="{C3A5AA30-A50B-4A58-A12D-C0E1A4B09B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3047715"/>
            <a:ext cx="4699754" cy="3133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86292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C72E7A9-9898-4CBF-A428-430242BB3202}"/>
              </a:ext>
            </a:extLst>
          </p:cNvPr>
          <p:cNvSpPr/>
          <p:nvPr/>
        </p:nvSpPr>
        <p:spPr>
          <a:xfrm>
            <a:off x="0" y="0"/>
            <a:ext cx="3228975" cy="6858000"/>
          </a:xfrm>
          <a:prstGeom prst="rect">
            <a:avLst/>
          </a:prstGeom>
          <a:solidFill>
            <a:srgbClr val="00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 descr="실내, 사람, 도서관, 남자이(가) 표시된 사진&#10;&#10;자동 생성된 설명">
            <a:extLst>
              <a:ext uri="{FF2B5EF4-FFF2-40B4-BE49-F238E27FC236}">
                <a16:creationId xmlns:a16="http://schemas.microsoft.com/office/drawing/2014/main" id="{CEDBC9C6-DC4E-46DA-BD7C-4AD8613EE19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78275" y="1571126"/>
            <a:ext cx="4203700" cy="2802466"/>
          </a:xfrm>
          <a:prstGeom prst="rect">
            <a:avLst/>
          </a:prstGeom>
        </p:spPr>
      </p:pic>
      <p:pic>
        <p:nvPicPr>
          <p:cNvPr id="7" name="그림 6" descr="사람, 테이블, 여자, 앉아있는이(가) 표시된 사진&#10;&#10;자동 생성된 설명">
            <a:extLst>
              <a:ext uri="{FF2B5EF4-FFF2-40B4-BE49-F238E27FC236}">
                <a16:creationId xmlns:a16="http://schemas.microsoft.com/office/drawing/2014/main" id="{1224C9C0-34E6-4461-9EE8-C593F787233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77754" y="2629723"/>
            <a:ext cx="3010971" cy="348773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391A311-798E-4338-9E58-AB9DC1D70EE1}"/>
              </a:ext>
            </a:extLst>
          </p:cNvPr>
          <p:cNvSpPr txBox="1"/>
          <p:nvPr/>
        </p:nvSpPr>
        <p:spPr>
          <a:xfrm>
            <a:off x="253341" y="5500598"/>
            <a:ext cx="194155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We were only eleven</a:t>
            </a:r>
          </a:p>
          <a:p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but acting like grown-ups</a:t>
            </a:r>
          </a:p>
          <a:p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Like we are in the present drinking</a:t>
            </a:r>
          </a:p>
          <a:p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from plastic cups</a:t>
            </a:r>
          </a:p>
          <a:p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Singing love is forever and ever</a:t>
            </a:r>
          </a:p>
          <a:p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Well I guess that was true.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3517AD6F-095D-46CA-9045-11BEA07F1338}"/>
              </a:ext>
            </a:extLst>
          </p:cNvPr>
          <p:cNvCxnSpPr/>
          <p:nvPr/>
        </p:nvCxnSpPr>
        <p:spPr>
          <a:xfrm>
            <a:off x="353129" y="5232273"/>
            <a:ext cx="252931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06E2281-601C-435D-9CE6-FBE836DF4004}"/>
              </a:ext>
            </a:extLst>
          </p:cNvPr>
          <p:cNvSpPr txBox="1"/>
          <p:nvPr/>
        </p:nvSpPr>
        <p:spPr>
          <a:xfrm>
            <a:off x="3897464" y="835722"/>
            <a:ext cx="2091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1200">
                <a:ln>
                  <a:solidFill>
                    <a:schemeClr val="tx1">
                      <a:alpha val="0"/>
                    </a:schemeClr>
                  </a:solidFill>
                </a:ln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pPr algn="l"/>
            <a:r>
              <a:rPr lang="en-US" altLang="ko-KR" sz="1800" dirty="0">
                <a:ln>
                  <a:solidFill>
                    <a:srgbClr val="009900">
                      <a:alpha val="0"/>
                    </a:srgbClr>
                  </a:solidFill>
                </a:ln>
                <a:solidFill>
                  <a:srgbClr val="0099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We always talking</a:t>
            </a:r>
            <a:endParaRPr lang="ko-KR" altLang="en-US" sz="1800" dirty="0">
              <a:ln>
                <a:solidFill>
                  <a:srgbClr val="009900">
                    <a:alpha val="0"/>
                  </a:srgbClr>
                </a:solidFill>
              </a:ln>
              <a:solidFill>
                <a:srgbClr val="0099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5492F11-0051-466E-A32E-28F3C64D906C}"/>
              </a:ext>
            </a:extLst>
          </p:cNvPr>
          <p:cNvSpPr txBox="1"/>
          <p:nvPr/>
        </p:nvSpPr>
        <p:spPr>
          <a:xfrm>
            <a:off x="6778190" y="5451546"/>
            <a:ext cx="925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1200">
                <a:ln>
                  <a:solidFill>
                    <a:schemeClr val="tx1">
                      <a:alpha val="0"/>
                    </a:schemeClr>
                  </a:solidFill>
                </a:ln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pPr algn="l"/>
            <a:r>
              <a:rPr lang="en-US" altLang="ko-KR" sz="1800" dirty="0">
                <a:ln>
                  <a:solidFill>
                    <a:srgbClr val="009900">
                      <a:alpha val="0"/>
                    </a:srgbClr>
                  </a:solidFill>
                </a:ln>
                <a:solidFill>
                  <a:srgbClr val="0099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Talking</a:t>
            </a:r>
            <a:endParaRPr lang="ko-KR" altLang="en-US" sz="1800" dirty="0">
              <a:ln>
                <a:solidFill>
                  <a:srgbClr val="009900">
                    <a:alpha val="0"/>
                  </a:srgbClr>
                </a:solidFill>
              </a:ln>
              <a:solidFill>
                <a:srgbClr val="0099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3DEF29E-5AC9-4882-95D4-6FE1EF049EA1}"/>
              </a:ext>
            </a:extLst>
          </p:cNvPr>
          <p:cNvSpPr txBox="1"/>
          <p:nvPr/>
        </p:nvSpPr>
        <p:spPr>
          <a:xfrm>
            <a:off x="3907348" y="1137792"/>
            <a:ext cx="2839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We were only eleven but acting like grown-ups</a:t>
            </a:r>
          </a:p>
          <a:p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Like we are in the present drinking from plastic cups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7493C2E-3B6D-4F38-9B60-978F1DD8D071}"/>
              </a:ext>
            </a:extLst>
          </p:cNvPr>
          <p:cNvSpPr txBox="1"/>
          <p:nvPr/>
        </p:nvSpPr>
        <p:spPr>
          <a:xfrm>
            <a:off x="6778190" y="5759323"/>
            <a:ext cx="1460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We were only eleven</a:t>
            </a:r>
          </a:p>
          <a:p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but acting like grown-ups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56CA957-103F-48FC-BBD2-6458E7F78892}"/>
              </a:ext>
            </a:extLst>
          </p:cNvPr>
          <p:cNvSpPr/>
          <p:nvPr/>
        </p:nvSpPr>
        <p:spPr>
          <a:xfrm>
            <a:off x="3807332" y="971392"/>
            <a:ext cx="100016" cy="102398"/>
          </a:xfrm>
          <a:prstGeom prst="rect">
            <a:avLst/>
          </a:prstGeom>
          <a:solidFill>
            <a:srgbClr val="00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58769A2-92D8-4B33-8317-7BC2A8107366}"/>
              </a:ext>
            </a:extLst>
          </p:cNvPr>
          <p:cNvSpPr/>
          <p:nvPr/>
        </p:nvSpPr>
        <p:spPr>
          <a:xfrm>
            <a:off x="6657212" y="5596732"/>
            <a:ext cx="100016" cy="102398"/>
          </a:xfrm>
          <a:prstGeom prst="rect">
            <a:avLst/>
          </a:prstGeom>
          <a:solidFill>
            <a:srgbClr val="00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57A955A-BAAA-4FFF-A719-41B69A18AA46}"/>
              </a:ext>
            </a:extLst>
          </p:cNvPr>
          <p:cNvSpPr txBox="1"/>
          <p:nvPr/>
        </p:nvSpPr>
        <p:spPr>
          <a:xfrm>
            <a:off x="252388" y="434072"/>
            <a:ext cx="187743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BUSINESS</a:t>
            </a:r>
          </a:p>
          <a:p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PROPOSAL</a:t>
            </a:r>
            <a:endParaRPr lang="ko-KR" altLang="en-US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1539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739764" y="662305"/>
            <a:ext cx="4128459" cy="420564"/>
          </a:xfrm>
          <a:prstGeom prst="rect">
            <a:avLst/>
          </a:prstGeom>
          <a:noFill/>
          <a:ln>
            <a:solidFill>
              <a:srgbClr val="BB102C">
                <a:alpha val="0"/>
              </a:srgb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133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BB102C"/>
                </a:solidFill>
                <a:latin typeface="아리따-돋움(TTF)-Bold" pitchFamily="18" charset="-127"/>
                <a:ea typeface="아리따-돋움(TTF)-Bold" pitchFamily="18" charset="-127"/>
              </a:rPr>
              <a:t>PPT</a:t>
            </a:r>
            <a:r>
              <a:rPr lang="ko-KR" altLang="en-US" sz="2133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BB102C"/>
                </a:solidFill>
                <a:latin typeface="아리따-돋움(TTF)-Bold" pitchFamily="18" charset="-127"/>
                <a:ea typeface="아리따-돋움(TTF)-Bold" pitchFamily="18" charset="-127"/>
              </a:rPr>
              <a:t>를 만드는 과정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323778" y="662306"/>
            <a:ext cx="4128459" cy="297454"/>
          </a:xfrm>
          <a:prstGeom prst="rect">
            <a:avLst/>
          </a:prstGeom>
          <a:noFill/>
          <a:ln>
            <a:solidFill>
              <a:srgbClr val="BB102C">
                <a:alpha val="0"/>
              </a:srgb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6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D01102"/>
                </a:solidFill>
                <a:latin typeface="아리따-돋움(TTF)-Bold" pitchFamily="18" charset="-127"/>
                <a:ea typeface="아리따-돋움(TTF)-Bold" pitchFamily="18" charset="-127"/>
              </a:defRPr>
            </a:lvl1pPr>
          </a:lstStyle>
          <a:p>
            <a:pPr algn="r"/>
            <a:r>
              <a:rPr lang="en-US" altLang="ko-KR" sz="1333" dirty="0">
                <a:solidFill>
                  <a:srgbClr val="BB102C"/>
                </a:solidFill>
              </a:rPr>
              <a:t>PART 2. </a:t>
            </a:r>
            <a:r>
              <a:rPr lang="ko-KR" altLang="en-US" sz="1333" dirty="0">
                <a:solidFill>
                  <a:srgbClr val="BB102C"/>
                </a:solidFill>
              </a:rPr>
              <a:t>부제목 입력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-8327" y="4919007"/>
            <a:ext cx="12200321" cy="1938992"/>
          </a:xfrm>
          <a:prstGeom prst="rect">
            <a:avLst/>
          </a:prstGeom>
          <a:solidFill>
            <a:srgbClr val="BB102C"/>
          </a:solidFill>
          <a:ln w="381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E1DF0FC-0C80-487C-96F9-BC77A09675E4}"/>
              </a:ext>
            </a:extLst>
          </p:cNvPr>
          <p:cNvSpPr txBox="1"/>
          <p:nvPr/>
        </p:nvSpPr>
        <p:spPr>
          <a:xfrm>
            <a:off x="9983665" y="435652"/>
            <a:ext cx="145442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dirty="0">
                <a:ln w="6350">
                  <a:solidFill>
                    <a:schemeClr val="bg2">
                      <a:lumMod val="50000"/>
                      <a:alpha val="0"/>
                    </a:schemeClr>
                  </a:solidFill>
                </a:ln>
                <a:solidFill>
                  <a:srgbClr val="BB102C"/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2019.08.23</a:t>
            </a:r>
            <a:endParaRPr lang="ko-KR" altLang="en-US" sz="800" dirty="0">
              <a:ln w="6350">
                <a:solidFill>
                  <a:schemeClr val="bg2">
                    <a:lumMod val="50000"/>
                    <a:alpha val="0"/>
                  </a:schemeClr>
                </a:solidFill>
              </a:ln>
              <a:solidFill>
                <a:srgbClr val="BB102C"/>
              </a:solidFill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9EA385E9-0695-49BE-AEE9-E8807236A17F}"/>
              </a:ext>
            </a:extLst>
          </p:cNvPr>
          <p:cNvGrpSpPr/>
          <p:nvPr/>
        </p:nvGrpSpPr>
        <p:grpSpPr>
          <a:xfrm>
            <a:off x="739765" y="1728911"/>
            <a:ext cx="1852862" cy="1714521"/>
            <a:chOff x="739765" y="1728911"/>
            <a:chExt cx="1852862" cy="1714521"/>
          </a:xfrm>
        </p:grpSpPr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257453E4-92ED-4407-80AB-3C71A2C8F4BB}"/>
                </a:ext>
              </a:extLst>
            </p:cNvPr>
            <p:cNvSpPr/>
            <p:nvPr/>
          </p:nvSpPr>
          <p:spPr>
            <a:xfrm>
              <a:off x="957358" y="1808163"/>
              <a:ext cx="1635269" cy="1635269"/>
            </a:xfrm>
            <a:prstGeom prst="ellipse">
              <a:avLst/>
            </a:prstGeom>
            <a:solidFill>
              <a:srgbClr val="BB102C"/>
            </a:solidFill>
            <a:ln w="4127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E0BDBC45-D92E-4753-896E-0381036BD94B}"/>
                </a:ext>
              </a:extLst>
            </p:cNvPr>
            <p:cNvSpPr txBox="1"/>
            <p:nvPr/>
          </p:nvSpPr>
          <p:spPr>
            <a:xfrm>
              <a:off x="739765" y="1728911"/>
              <a:ext cx="590272" cy="420564"/>
            </a:xfrm>
            <a:prstGeom prst="rect">
              <a:avLst/>
            </a:prstGeom>
            <a:noFill/>
            <a:ln>
              <a:solidFill>
                <a:srgbClr val="BB102C">
                  <a:alpha val="0"/>
                </a:srgb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2133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BB102C"/>
                  </a:solidFill>
                  <a:latin typeface="아리따-돋움(TTF)-Bold" pitchFamily="18" charset="-127"/>
                  <a:ea typeface="아리따-돋움(TTF)-Bold" pitchFamily="18" charset="-127"/>
                </a:rPr>
                <a:t>1</a:t>
              </a:r>
              <a:endParaRPr lang="ko-KR" altLang="en-US" sz="2133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BB102C"/>
                </a:solidFill>
                <a:latin typeface="아리따-돋움(TTF)-Bold" pitchFamily="18" charset="-127"/>
                <a:ea typeface="아리따-돋움(TTF)-Bold" pitchFamily="18" charset="-127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08F786B7-03A5-4781-808F-5089140E791D}"/>
                </a:ext>
              </a:extLst>
            </p:cNvPr>
            <p:cNvSpPr txBox="1"/>
            <p:nvPr/>
          </p:nvSpPr>
          <p:spPr>
            <a:xfrm>
              <a:off x="1130850" y="2222655"/>
              <a:ext cx="1288283" cy="707886"/>
            </a:xfrm>
            <a:prstGeom prst="rect">
              <a:avLst/>
            </a:prstGeom>
            <a:noFill/>
            <a:ln>
              <a:solidFill>
                <a:srgbClr val="BB102C">
                  <a:alpha val="0"/>
                </a:srgb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EDEDED"/>
                  </a:solidFill>
                  <a:latin typeface="아리따-돋움(TTF)-Bold" pitchFamily="18" charset="-127"/>
                  <a:ea typeface="아리따-돋움(TTF)-Bold" pitchFamily="18" charset="-127"/>
                </a:rPr>
                <a:t>주제 </a:t>
              </a:r>
              <a:endPara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EDEDED"/>
                </a:solidFill>
                <a:latin typeface="아리따-돋움(TTF)-Bold" pitchFamily="18" charset="-127"/>
                <a:ea typeface="아리따-돋움(TTF)-Bold" pitchFamily="18" charset="-127"/>
              </a:endParaRPr>
            </a:p>
            <a:p>
              <a:r>
                <a:rPr lang="ko-KR" altLang="en-US" sz="2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EDEDED"/>
                  </a:solidFill>
                  <a:latin typeface="아리따-돋움(TTF)-Bold" pitchFamily="18" charset="-127"/>
                  <a:ea typeface="아리따-돋움(TTF)-Bold" pitchFamily="18" charset="-127"/>
                </a:rPr>
                <a:t>선정하기</a:t>
              </a:r>
            </a:p>
          </p:txBody>
        </p:sp>
      </p:grpSp>
      <p:sp>
        <p:nvSpPr>
          <p:cNvPr id="46" name="화살표: 갈매기형 수장 45">
            <a:extLst>
              <a:ext uri="{FF2B5EF4-FFF2-40B4-BE49-F238E27FC236}">
                <a16:creationId xmlns:a16="http://schemas.microsoft.com/office/drawing/2014/main" id="{0A1ABF99-0F3B-4894-8F61-1DE4F9627C81}"/>
              </a:ext>
            </a:extLst>
          </p:cNvPr>
          <p:cNvSpPr/>
          <p:nvPr/>
        </p:nvSpPr>
        <p:spPr>
          <a:xfrm>
            <a:off x="3188953" y="2485399"/>
            <a:ext cx="134081" cy="134081"/>
          </a:xfrm>
          <a:prstGeom prst="chevron">
            <a:avLst>
              <a:gd name="adj" fmla="val 58395"/>
            </a:avLst>
          </a:prstGeom>
          <a:solidFill>
            <a:srgbClr val="BB10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323B875-089F-4FB5-B245-F407F36CF11F}"/>
              </a:ext>
            </a:extLst>
          </p:cNvPr>
          <p:cNvGrpSpPr/>
          <p:nvPr/>
        </p:nvGrpSpPr>
        <p:grpSpPr>
          <a:xfrm>
            <a:off x="3659627" y="1728911"/>
            <a:ext cx="1852862" cy="1714521"/>
            <a:chOff x="3428437" y="1728911"/>
            <a:chExt cx="1852862" cy="1714521"/>
          </a:xfrm>
        </p:grpSpPr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C24ED934-129F-48E9-ACA4-F482013070DE}"/>
                </a:ext>
              </a:extLst>
            </p:cNvPr>
            <p:cNvSpPr/>
            <p:nvPr/>
          </p:nvSpPr>
          <p:spPr>
            <a:xfrm>
              <a:off x="3646030" y="1808163"/>
              <a:ext cx="1635269" cy="1635269"/>
            </a:xfrm>
            <a:prstGeom prst="ellipse">
              <a:avLst/>
            </a:prstGeom>
            <a:solidFill>
              <a:srgbClr val="BB102C"/>
            </a:solidFill>
            <a:ln w="4127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9322A280-8B07-4DAC-8765-221FF4304A97}"/>
                </a:ext>
              </a:extLst>
            </p:cNvPr>
            <p:cNvSpPr txBox="1"/>
            <p:nvPr/>
          </p:nvSpPr>
          <p:spPr>
            <a:xfrm>
              <a:off x="3428437" y="1728911"/>
              <a:ext cx="590272" cy="420564"/>
            </a:xfrm>
            <a:prstGeom prst="rect">
              <a:avLst/>
            </a:prstGeom>
            <a:noFill/>
            <a:ln>
              <a:solidFill>
                <a:srgbClr val="BB102C">
                  <a:alpha val="0"/>
                </a:srgb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2133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BB102C"/>
                  </a:solidFill>
                  <a:latin typeface="아리따-돋움(TTF)-Bold" pitchFamily="18" charset="-127"/>
                  <a:ea typeface="아리따-돋움(TTF)-Bold" pitchFamily="18" charset="-127"/>
                </a:rPr>
                <a:t>2</a:t>
              </a:r>
              <a:endParaRPr lang="ko-KR" altLang="en-US" sz="2133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BB102C"/>
                </a:solidFill>
                <a:latin typeface="아리따-돋움(TTF)-Bold" pitchFamily="18" charset="-127"/>
                <a:ea typeface="아리따-돋움(TTF)-Bold" pitchFamily="18" charset="-127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8A3427A1-28D1-44A7-AB66-63C966233575}"/>
                </a:ext>
              </a:extLst>
            </p:cNvPr>
            <p:cNvSpPr txBox="1"/>
            <p:nvPr/>
          </p:nvSpPr>
          <p:spPr>
            <a:xfrm>
              <a:off x="3819522" y="2222655"/>
              <a:ext cx="1288283" cy="707886"/>
            </a:xfrm>
            <a:prstGeom prst="rect">
              <a:avLst/>
            </a:prstGeom>
            <a:noFill/>
            <a:ln>
              <a:solidFill>
                <a:srgbClr val="BB102C">
                  <a:alpha val="0"/>
                </a:srgb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EDEDED"/>
                  </a:solidFill>
                  <a:latin typeface="아리따-돋움(TTF)-Bold" pitchFamily="18" charset="-127"/>
                  <a:ea typeface="아리따-돋움(TTF)-Bold" pitchFamily="18" charset="-127"/>
                </a:rPr>
                <a:t>컬러</a:t>
              </a:r>
              <a:endPara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EDEDED"/>
                </a:solidFill>
                <a:latin typeface="아리따-돋움(TTF)-Bold" pitchFamily="18" charset="-127"/>
                <a:ea typeface="아리따-돋움(TTF)-Bold" pitchFamily="18" charset="-127"/>
              </a:endParaRPr>
            </a:p>
            <a:p>
              <a:r>
                <a:rPr lang="ko-KR" altLang="en-US" sz="2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EDEDED"/>
                  </a:solidFill>
                  <a:latin typeface="아리따-돋움(TTF)-Bold" pitchFamily="18" charset="-127"/>
                  <a:ea typeface="아리따-돋움(TTF)-Bold" pitchFamily="18" charset="-127"/>
                </a:rPr>
                <a:t>선택하기</a:t>
              </a:r>
              <a:endPara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EDEDED"/>
                </a:solidFill>
                <a:latin typeface="아리따-돋움(TTF)-Bold" pitchFamily="18" charset="-127"/>
                <a:ea typeface="아리따-돋움(TTF)-Bold" pitchFamily="18" charset="-127"/>
              </a:endParaRPr>
            </a:p>
          </p:txBody>
        </p:sp>
      </p:grpSp>
      <p:sp>
        <p:nvSpPr>
          <p:cNvPr id="56" name="화살표: 갈매기형 수장 55">
            <a:extLst>
              <a:ext uri="{FF2B5EF4-FFF2-40B4-BE49-F238E27FC236}">
                <a16:creationId xmlns:a16="http://schemas.microsoft.com/office/drawing/2014/main" id="{2FB7B72E-410D-4784-A3F5-E7447509D666}"/>
              </a:ext>
            </a:extLst>
          </p:cNvPr>
          <p:cNvSpPr/>
          <p:nvPr/>
        </p:nvSpPr>
        <p:spPr>
          <a:xfrm>
            <a:off x="6065467" y="2485399"/>
            <a:ext cx="134081" cy="134081"/>
          </a:xfrm>
          <a:prstGeom prst="chevron">
            <a:avLst>
              <a:gd name="adj" fmla="val 58395"/>
            </a:avLst>
          </a:prstGeom>
          <a:solidFill>
            <a:srgbClr val="BB10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D943322-C4A1-4774-A6E4-36343A438261}"/>
              </a:ext>
            </a:extLst>
          </p:cNvPr>
          <p:cNvGrpSpPr/>
          <p:nvPr/>
        </p:nvGrpSpPr>
        <p:grpSpPr>
          <a:xfrm>
            <a:off x="6579489" y="1728911"/>
            <a:ext cx="1852862" cy="1714521"/>
            <a:chOff x="6088949" y="1728911"/>
            <a:chExt cx="1852862" cy="1714521"/>
          </a:xfrm>
        </p:grpSpPr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16A45BE6-B397-4AA8-B150-2CC8BEA633BD}"/>
                </a:ext>
              </a:extLst>
            </p:cNvPr>
            <p:cNvSpPr/>
            <p:nvPr/>
          </p:nvSpPr>
          <p:spPr>
            <a:xfrm>
              <a:off x="6306542" y="1808163"/>
              <a:ext cx="1635269" cy="1635269"/>
            </a:xfrm>
            <a:prstGeom prst="ellipse">
              <a:avLst/>
            </a:prstGeom>
            <a:solidFill>
              <a:srgbClr val="BB102C"/>
            </a:solidFill>
            <a:ln w="4127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DBB3543C-5F1D-4E04-B800-56662FDE56D4}"/>
                </a:ext>
              </a:extLst>
            </p:cNvPr>
            <p:cNvSpPr txBox="1"/>
            <p:nvPr/>
          </p:nvSpPr>
          <p:spPr>
            <a:xfrm>
              <a:off x="6088949" y="1728911"/>
              <a:ext cx="590272" cy="420564"/>
            </a:xfrm>
            <a:prstGeom prst="rect">
              <a:avLst/>
            </a:prstGeom>
            <a:noFill/>
            <a:ln>
              <a:solidFill>
                <a:srgbClr val="BB102C">
                  <a:alpha val="0"/>
                </a:srgb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2133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BB102C"/>
                  </a:solidFill>
                  <a:latin typeface="아리따-돋움(TTF)-Bold" pitchFamily="18" charset="-127"/>
                  <a:ea typeface="아리따-돋움(TTF)-Bold" pitchFamily="18" charset="-127"/>
                </a:rPr>
                <a:t>3</a:t>
              </a:r>
              <a:endParaRPr lang="ko-KR" altLang="en-US" sz="2133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BB102C"/>
                </a:solidFill>
                <a:latin typeface="아리따-돋움(TTF)-Bold" pitchFamily="18" charset="-127"/>
                <a:ea typeface="아리따-돋움(TTF)-Bold" pitchFamily="18" charset="-127"/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4AC6A790-6BF4-4EF1-B175-81F62A6C004F}"/>
                </a:ext>
              </a:extLst>
            </p:cNvPr>
            <p:cNvSpPr txBox="1"/>
            <p:nvPr/>
          </p:nvSpPr>
          <p:spPr>
            <a:xfrm>
              <a:off x="6480034" y="2222655"/>
              <a:ext cx="1288283" cy="707886"/>
            </a:xfrm>
            <a:prstGeom prst="rect">
              <a:avLst/>
            </a:prstGeom>
            <a:noFill/>
            <a:ln>
              <a:solidFill>
                <a:srgbClr val="BB102C">
                  <a:alpha val="0"/>
                </a:srgb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EDEDED"/>
                  </a:solidFill>
                  <a:latin typeface="아리따-돋움(TTF)-Bold" pitchFamily="18" charset="-127"/>
                  <a:ea typeface="아리따-돋움(TTF)-Bold" pitchFamily="18" charset="-127"/>
                </a:rPr>
                <a:t>레이아웃</a:t>
              </a:r>
              <a:endPara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EDEDED"/>
                </a:solidFill>
                <a:latin typeface="아리따-돋움(TTF)-Bold" pitchFamily="18" charset="-127"/>
                <a:ea typeface="아리따-돋움(TTF)-Bold" pitchFamily="18" charset="-127"/>
              </a:endParaRPr>
            </a:p>
            <a:p>
              <a:r>
                <a:rPr lang="ko-KR" altLang="en-US" sz="2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EDEDED"/>
                  </a:solidFill>
                  <a:latin typeface="아리따-돋움(TTF)-Bold" pitchFamily="18" charset="-127"/>
                  <a:ea typeface="아리따-돋움(TTF)-Bold" pitchFamily="18" charset="-127"/>
                </a:rPr>
                <a:t>디자인</a:t>
              </a:r>
              <a:endPara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EDEDED"/>
                </a:solidFill>
                <a:latin typeface="아리따-돋움(TTF)-Bold" pitchFamily="18" charset="-127"/>
                <a:ea typeface="아리따-돋움(TTF)-Bold" pitchFamily="18" charset="-127"/>
              </a:endParaRPr>
            </a:p>
          </p:txBody>
        </p:sp>
      </p:grpSp>
      <p:sp>
        <p:nvSpPr>
          <p:cNvPr id="63" name="화살표: 갈매기형 수장 62">
            <a:extLst>
              <a:ext uri="{FF2B5EF4-FFF2-40B4-BE49-F238E27FC236}">
                <a16:creationId xmlns:a16="http://schemas.microsoft.com/office/drawing/2014/main" id="{2BFAA08C-8731-417A-B3C2-39EFE034A787}"/>
              </a:ext>
            </a:extLst>
          </p:cNvPr>
          <p:cNvSpPr/>
          <p:nvPr/>
        </p:nvSpPr>
        <p:spPr>
          <a:xfrm>
            <a:off x="9028677" y="2485399"/>
            <a:ext cx="134081" cy="134081"/>
          </a:xfrm>
          <a:prstGeom prst="chevron">
            <a:avLst>
              <a:gd name="adj" fmla="val 58395"/>
            </a:avLst>
          </a:prstGeom>
          <a:solidFill>
            <a:srgbClr val="BB10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1BB323C0-7DC1-47B6-AA1F-7EE0D46AF99C}"/>
              </a:ext>
            </a:extLst>
          </p:cNvPr>
          <p:cNvGrpSpPr/>
          <p:nvPr/>
        </p:nvGrpSpPr>
        <p:grpSpPr>
          <a:xfrm>
            <a:off x="9499351" y="1728911"/>
            <a:ext cx="1852862" cy="1714521"/>
            <a:chOff x="8781740" y="1728911"/>
            <a:chExt cx="1852862" cy="1714521"/>
          </a:xfrm>
        </p:grpSpPr>
        <p:sp>
          <p:nvSpPr>
            <p:cNvPr id="64" name="타원 63">
              <a:extLst>
                <a:ext uri="{FF2B5EF4-FFF2-40B4-BE49-F238E27FC236}">
                  <a16:creationId xmlns:a16="http://schemas.microsoft.com/office/drawing/2014/main" id="{94B1C897-9A63-4E7D-8919-7B9B03EA0EFE}"/>
                </a:ext>
              </a:extLst>
            </p:cNvPr>
            <p:cNvSpPr/>
            <p:nvPr/>
          </p:nvSpPr>
          <p:spPr>
            <a:xfrm>
              <a:off x="8999333" y="1808163"/>
              <a:ext cx="1635269" cy="1635269"/>
            </a:xfrm>
            <a:prstGeom prst="ellipse">
              <a:avLst/>
            </a:prstGeom>
            <a:solidFill>
              <a:srgbClr val="BB102C"/>
            </a:solidFill>
            <a:ln w="4127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35111563-1316-4FA9-805C-17634D216E1E}"/>
                </a:ext>
              </a:extLst>
            </p:cNvPr>
            <p:cNvSpPr txBox="1"/>
            <p:nvPr/>
          </p:nvSpPr>
          <p:spPr>
            <a:xfrm>
              <a:off x="8781740" y="1728911"/>
              <a:ext cx="590272" cy="420564"/>
            </a:xfrm>
            <a:prstGeom prst="rect">
              <a:avLst/>
            </a:prstGeom>
            <a:noFill/>
            <a:ln>
              <a:solidFill>
                <a:srgbClr val="BB102C">
                  <a:alpha val="0"/>
                </a:srgb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2133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BB102C"/>
                  </a:solidFill>
                  <a:latin typeface="아리따-돋움(TTF)-Bold" pitchFamily="18" charset="-127"/>
                  <a:ea typeface="아리따-돋움(TTF)-Bold" pitchFamily="18" charset="-127"/>
                </a:rPr>
                <a:t>4</a:t>
              </a:r>
              <a:endParaRPr lang="ko-KR" altLang="en-US" sz="2133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BB102C"/>
                </a:solidFill>
                <a:latin typeface="아리따-돋움(TTF)-Bold" pitchFamily="18" charset="-127"/>
                <a:ea typeface="아리따-돋움(TTF)-Bold" pitchFamily="18" charset="-127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3C34979-D74E-4CD0-925D-00F84D3DC523}"/>
                </a:ext>
              </a:extLst>
            </p:cNvPr>
            <p:cNvSpPr txBox="1"/>
            <p:nvPr/>
          </p:nvSpPr>
          <p:spPr>
            <a:xfrm>
              <a:off x="9172825" y="2222655"/>
              <a:ext cx="1288283" cy="707886"/>
            </a:xfrm>
            <a:prstGeom prst="rect">
              <a:avLst/>
            </a:prstGeom>
            <a:noFill/>
            <a:ln>
              <a:solidFill>
                <a:srgbClr val="BB102C">
                  <a:alpha val="0"/>
                </a:srgb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EDEDED"/>
                  </a:solidFill>
                  <a:latin typeface="아리따-돋움(TTF)-Bold" pitchFamily="18" charset="-127"/>
                  <a:ea typeface="아리따-돋움(TTF)-Bold" pitchFamily="18" charset="-127"/>
                </a:rPr>
                <a:t>PPT</a:t>
              </a:r>
            </a:p>
            <a:p>
              <a:r>
                <a:rPr lang="ko-KR" altLang="en-US" sz="2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EDEDED"/>
                  </a:solidFill>
                  <a:latin typeface="아리따-돋움(TTF)-Bold" pitchFamily="18" charset="-127"/>
                  <a:ea typeface="아리따-돋움(TTF)-Bold" pitchFamily="18" charset="-127"/>
                </a:rPr>
                <a:t>제작</a:t>
              </a:r>
              <a:endPara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EDEDED"/>
                </a:solidFill>
                <a:latin typeface="아리따-돋움(TTF)-Bold" pitchFamily="18" charset="-127"/>
                <a:ea typeface="아리따-돋움(TTF)-Bold" pitchFamily="18" charset="-127"/>
              </a:endParaRP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02928C1C-169C-4E4F-9A9C-9B307BA8CE8F}"/>
              </a:ext>
            </a:extLst>
          </p:cNvPr>
          <p:cNvSpPr txBox="1"/>
          <p:nvPr/>
        </p:nvSpPr>
        <p:spPr>
          <a:xfrm>
            <a:off x="962589" y="3591061"/>
            <a:ext cx="18792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Lorem ipsum dolor sit </a:t>
            </a:r>
            <a:r>
              <a:rPr lang="en-US" altLang="ko-KR" sz="10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amet</a:t>
            </a:r>
            <a:r>
              <a:rPr lang="en-US" altLang="ko-KR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, </a:t>
            </a:r>
            <a:r>
              <a:rPr lang="en-US" altLang="ko-KR" sz="10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consectetuer</a:t>
            </a:r>
            <a:r>
              <a:rPr lang="en-US" altLang="ko-KR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 </a:t>
            </a:r>
            <a:r>
              <a:rPr lang="en-US" altLang="ko-KR" sz="10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adipiscing</a:t>
            </a:r>
            <a:r>
              <a:rPr lang="en-US" altLang="ko-KR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 </a:t>
            </a:r>
            <a:r>
              <a:rPr lang="en-US" altLang="ko-KR" sz="10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elit</a:t>
            </a:r>
            <a:r>
              <a:rPr lang="en-US" altLang="ko-KR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. Maecenas </a:t>
            </a:r>
            <a:r>
              <a:rPr lang="en-US" altLang="ko-KR" sz="10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porttitor</a:t>
            </a:r>
            <a:r>
              <a:rPr lang="en-US" altLang="ko-KR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 </a:t>
            </a:r>
            <a:r>
              <a:rPr lang="en-US" altLang="ko-KR" sz="10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congue</a:t>
            </a:r>
            <a:r>
              <a:rPr lang="en-US" altLang="ko-KR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 </a:t>
            </a:r>
            <a:r>
              <a:rPr lang="en-US" altLang="ko-KR" sz="10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massa</a:t>
            </a:r>
            <a:r>
              <a:rPr lang="en-US" altLang="ko-KR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.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B3B819C1-077E-4522-AD71-B88952664CC3}"/>
              </a:ext>
            </a:extLst>
          </p:cNvPr>
          <p:cNvSpPr txBox="1"/>
          <p:nvPr/>
        </p:nvSpPr>
        <p:spPr>
          <a:xfrm>
            <a:off x="3877220" y="3591061"/>
            <a:ext cx="18792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Lorem ipsum dolor sit </a:t>
            </a:r>
            <a:r>
              <a:rPr lang="en-US" altLang="ko-KR" sz="10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amet</a:t>
            </a:r>
            <a:r>
              <a:rPr lang="en-US" altLang="ko-KR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, </a:t>
            </a:r>
            <a:r>
              <a:rPr lang="en-US" altLang="ko-KR" sz="10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consectetuer</a:t>
            </a:r>
            <a:r>
              <a:rPr lang="en-US" altLang="ko-KR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 </a:t>
            </a:r>
            <a:r>
              <a:rPr lang="en-US" altLang="ko-KR" sz="10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adipiscing</a:t>
            </a:r>
            <a:r>
              <a:rPr lang="en-US" altLang="ko-KR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 </a:t>
            </a:r>
            <a:r>
              <a:rPr lang="en-US" altLang="ko-KR" sz="10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elit</a:t>
            </a:r>
            <a:r>
              <a:rPr lang="en-US" altLang="ko-KR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. Maecenas </a:t>
            </a:r>
            <a:r>
              <a:rPr lang="en-US" altLang="ko-KR" sz="10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porttitor</a:t>
            </a:r>
            <a:r>
              <a:rPr lang="en-US" altLang="ko-KR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 </a:t>
            </a:r>
            <a:r>
              <a:rPr lang="en-US" altLang="ko-KR" sz="10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congue</a:t>
            </a:r>
            <a:r>
              <a:rPr lang="en-US" altLang="ko-KR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 </a:t>
            </a:r>
            <a:r>
              <a:rPr lang="en-US" altLang="ko-KR" sz="10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massa</a:t>
            </a:r>
            <a:r>
              <a:rPr lang="en-US" altLang="ko-KR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.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70E22338-BBA5-4749-A03B-341A44F9AE31}"/>
              </a:ext>
            </a:extLst>
          </p:cNvPr>
          <p:cNvSpPr txBox="1"/>
          <p:nvPr/>
        </p:nvSpPr>
        <p:spPr>
          <a:xfrm>
            <a:off x="6791851" y="3591061"/>
            <a:ext cx="18792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Lorem ipsum dolor sit </a:t>
            </a:r>
            <a:r>
              <a:rPr lang="en-US" altLang="ko-KR" sz="10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amet</a:t>
            </a:r>
            <a:r>
              <a:rPr lang="en-US" altLang="ko-KR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, </a:t>
            </a:r>
            <a:r>
              <a:rPr lang="en-US" altLang="ko-KR" sz="10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consectetuer</a:t>
            </a:r>
            <a:r>
              <a:rPr lang="en-US" altLang="ko-KR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 </a:t>
            </a:r>
            <a:r>
              <a:rPr lang="en-US" altLang="ko-KR" sz="10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adipiscing</a:t>
            </a:r>
            <a:r>
              <a:rPr lang="en-US" altLang="ko-KR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 </a:t>
            </a:r>
            <a:r>
              <a:rPr lang="en-US" altLang="ko-KR" sz="10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elit</a:t>
            </a:r>
            <a:r>
              <a:rPr lang="en-US" altLang="ko-KR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. Maecenas </a:t>
            </a:r>
            <a:r>
              <a:rPr lang="en-US" altLang="ko-KR" sz="10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porttitor</a:t>
            </a:r>
            <a:r>
              <a:rPr lang="en-US" altLang="ko-KR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 </a:t>
            </a:r>
            <a:r>
              <a:rPr lang="en-US" altLang="ko-KR" sz="10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congue</a:t>
            </a:r>
            <a:r>
              <a:rPr lang="en-US" altLang="ko-KR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 </a:t>
            </a:r>
            <a:r>
              <a:rPr lang="en-US" altLang="ko-KR" sz="10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massa</a:t>
            </a:r>
            <a:r>
              <a:rPr lang="en-US" altLang="ko-KR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.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83DAA37B-DA5C-4413-9B20-AA61C2A08E43}"/>
              </a:ext>
            </a:extLst>
          </p:cNvPr>
          <p:cNvSpPr txBox="1"/>
          <p:nvPr/>
        </p:nvSpPr>
        <p:spPr>
          <a:xfrm>
            <a:off x="9716944" y="3591061"/>
            <a:ext cx="18792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Lorem ipsum dolor sit </a:t>
            </a:r>
            <a:r>
              <a:rPr lang="en-US" altLang="ko-KR" sz="10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amet</a:t>
            </a:r>
            <a:r>
              <a:rPr lang="en-US" altLang="ko-KR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, </a:t>
            </a:r>
            <a:r>
              <a:rPr lang="en-US" altLang="ko-KR" sz="10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consectetuer</a:t>
            </a:r>
            <a:r>
              <a:rPr lang="en-US" altLang="ko-KR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 </a:t>
            </a:r>
            <a:r>
              <a:rPr lang="en-US" altLang="ko-KR" sz="10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adipiscing</a:t>
            </a:r>
            <a:r>
              <a:rPr lang="en-US" altLang="ko-KR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 </a:t>
            </a:r>
            <a:r>
              <a:rPr lang="en-US" altLang="ko-KR" sz="10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elit</a:t>
            </a:r>
            <a:r>
              <a:rPr lang="en-US" altLang="ko-KR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. Maecenas </a:t>
            </a:r>
            <a:r>
              <a:rPr lang="en-US" altLang="ko-KR" sz="10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porttitor</a:t>
            </a:r>
            <a:r>
              <a:rPr lang="en-US" altLang="ko-KR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 </a:t>
            </a:r>
            <a:r>
              <a:rPr lang="en-US" altLang="ko-KR" sz="10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congue</a:t>
            </a:r>
            <a:r>
              <a:rPr lang="en-US" altLang="ko-KR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 </a:t>
            </a:r>
            <a:r>
              <a:rPr lang="en-US" altLang="ko-KR" sz="10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massa</a:t>
            </a:r>
            <a:r>
              <a:rPr lang="en-US" altLang="ko-KR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.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6414F31F-A861-4A7E-827B-8C04E6C1B997}"/>
              </a:ext>
            </a:extLst>
          </p:cNvPr>
          <p:cNvSpPr txBox="1"/>
          <p:nvPr/>
        </p:nvSpPr>
        <p:spPr>
          <a:xfrm>
            <a:off x="843793" y="5450562"/>
            <a:ext cx="1405748" cy="276999"/>
          </a:xfrm>
          <a:prstGeom prst="rect">
            <a:avLst/>
          </a:prstGeom>
          <a:noFill/>
          <a:ln>
            <a:solidFill>
              <a:srgbClr val="BB102C">
                <a:alpha val="0"/>
              </a:srgb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EDEDED"/>
                </a:solidFill>
                <a:latin typeface="아리따-돋움(TTF)-Bold" pitchFamily="18" charset="-127"/>
                <a:ea typeface="아리따-돋움(TTF)-Bold" pitchFamily="18" charset="-127"/>
              </a:rPr>
              <a:t>톤 앤 </a:t>
            </a:r>
            <a:r>
              <a:rPr lang="ko-KR" altLang="en-US" sz="12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EDEDED"/>
                </a:solidFill>
                <a:latin typeface="아리따-돋움(TTF)-Bold" pitchFamily="18" charset="-127"/>
                <a:ea typeface="아리따-돋움(TTF)-Bold" pitchFamily="18" charset="-127"/>
              </a:rPr>
              <a:t>매너란</a:t>
            </a:r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EDEDED"/>
                </a:solidFill>
                <a:latin typeface="아리따-돋움(TTF)-Bold" pitchFamily="18" charset="-127"/>
                <a:ea typeface="아리따-돋움(TTF)-Bold" pitchFamily="18" charset="-127"/>
              </a:rPr>
              <a:t>?</a:t>
            </a:r>
            <a:endParaRPr lang="ko-KR" altLang="en-US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EDEDED"/>
              </a:solidFill>
              <a:latin typeface="아리따-돋움(TTF)-Bold" pitchFamily="18" charset="-127"/>
              <a:ea typeface="아리따-돋움(TTF)-Bold" pitchFamily="18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F1CDDD36-3618-4138-9759-9580760CDB60}"/>
              </a:ext>
            </a:extLst>
          </p:cNvPr>
          <p:cNvSpPr txBox="1"/>
          <p:nvPr/>
        </p:nvSpPr>
        <p:spPr>
          <a:xfrm>
            <a:off x="2588850" y="5314141"/>
            <a:ext cx="8849240" cy="713272"/>
          </a:xfrm>
          <a:prstGeom prst="rect">
            <a:avLst/>
          </a:prstGeom>
          <a:noFill/>
          <a:ln>
            <a:solidFill>
              <a:srgbClr val="BB102C">
                <a:alpha val="0"/>
              </a:srgb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EDEDED"/>
                </a:solidFill>
                <a:latin typeface="아리따-돋움(TTF)-Bold" pitchFamily="18" charset="-127"/>
                <a:ea typeface="아리따-돋움(TTF)-Bold" pitchFamily="18" charset="-127"/>
              </a:rPr>
              <a:t>Tone &amp; Manner,  </a:t>
            </a:r>
            <a:r>
              <a: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EDEDED"/>
                </a:solidFill>
                <a:latin typeface="아리따-돋움(TTF)-Bold" pitchFamily="18" charset="-127"/>
                <a:ea typeface="아리따-돋움(TTF)-Bold" pitchFamily="18" charset="-127"/>
              </a:rPr>
              <a:t>전체적인 하나의 컨셉트</a:t>
            </a:r>
            <a:endParaRPr lang="en-US" altLang="ko-KR" sz="1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EDEDED"/>
              </a:solidFill>
              <a:latin typeface="아리따-돋움(TTF)-Bold" pitchFamily="18" charset="-127"/>
              <a:ea typeface="아리따-돋움(TTF)-Bold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9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EDEDED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톤앤매너는</a:t>
            </a:r>
            <a:r>
              <a:rPr lang="ko-KR" altLang="en-US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EDEDED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 광고 마케팅에서 많이 사용되는 단어로서 작업물에 관한 </a:t>
            </a:r>
            <a:r>
              <a:rPr lang="ko-KR" altLang="en-US" sz="9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EDEDED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색상적</a:t>
            </a:r>
            <a:r>
              <a:rPr lang="ko-KR" altLang="en-US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EDEDED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 분위기나 방향성</a:t>
            </a:r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EDEDED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, </a:t>
            </a:r>
            <a:r>
              <a:rPr lang="ko-KR" altLang="en-US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EDEDED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그리고 표현하는 방법에 관한 전반적인 것을 말하는 것으로 알려져 있습니다</a:t>
            </a:r>
            <a:endParaRPr lang="en-US" altLang="ko-KR" sz="9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EDEDED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EDEDED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보통 광고 기획 단계에서 </a:t>
            </a:r>
            <a:r>
              <a:rPr lang="ko-KR" altLang="en-US" sz="9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EDEDED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톤앤매너를</a:t>
            </a:r>
            <a:r>
              <a:rPr lang="ko-KR" altLang="en-US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EDEDED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 결정하게 됩니다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0DA9A4F4-5366-4804-BB39-CC4AAC9D088B}"/>
              </a:ext>
            </a:extLst>
          </p:cNvPr>
          <p:cNvSpPr/>
          <p:nvPr/>
        </p:nvSpPr>
        <p:spPr>
          <a:xfrm>
            <a:off x="839788" y="5403710"/>
            <a:ext cx="1409753" cy="370704"/>
          </a:xfrm>
          <a:prstGeom prst="roundRect">
            <a:avLst>
              <a:gd name="adj" fmla="val 50000"/>
            </a:avLst>
          </a:prstGeom>
          <a:noFill/>
          <a:ln w="15875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93311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타원 46">
            <a:extLst>
              <a:ext uri="{FF2B5EF4-FFF2-40B4-BE49-F238E27FC236}">
                <a16:creationId xmlns:a16="http://schemas.microsoft.com/office/drawing/2014/main" id="{70F9DC1E-7239-4D74-9A50-8D0DE45A73D7}"/>
              </a:ext>
            </a:extLst>
          </p:cNvPr>
          <p:cNvSpPr/>
          <p:nvPr/>
        </p:nvSpPr>
        <p:spPr>
          <a:xfrm>
            <a:off x="7937375" y="1658281"/>
            <a:ext cx="1310637" cy="1310637"/>
          </a:xfrm>
          <a:prstGeom prst="ellipse">
            <a:avLst/>
          </a:prstGeom>
          <a:solidFill>
            <a:srgbClr val="BB102C">
              <a:alpha val="35000"/>
            </a:srgbClr>
          </a:solidFill>
          <a:ln w="41275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D4B20964-833A-45A4-9F90-E70DE9099F6B}"/>
              </a:ext>
            </a:extLst>
          </p:cNvPr>
          <p:cNvSpPr/>
          <p:nvPr/>
        </p:nvSpPr>
        <p:spPr>
          <a:xfrm>
            <a:off x="497375" y="4536960"/>
            <a:ext cx="1310637" cy="1310637"/>
          </a:xfrm>
          <a:prstGeom prst="ellipse">
            <a:avLst/>
          </a:prstGeom>
          <a:solidFill>
            <a:srgbClr val="BB102C">
              <a:alpha val="35000"/>
            </a:srgbClr>
          </a:solidFill>
          <a:ln w="41275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5" name="타원 54"/>
          <p:cNvSpPr/>
          <p:nvPr/>
        </p:nvSpPr>
        <p:spPr>
          <a:xfrm rot="20700000">
            <a:off x="669056" y="1554981"/>
            <a:ext cx="2592233" cy="4289097"/>
          </a:xfrm>
          <a:custGeom>
            <a:avLst/>
            <a:gdLst>
              <a:gd name="connsiteX0" fmla="*/ 0 w 1846507"/>
              <a:gd name="connsiteY0" fmla="*/ 1591979 h 3183957"/>
              <a:gd name="connsiteX1" fmla="*/ 923254 w 1846507"/>
              <a:gd name="connsiteY1" fmla="*/ 0 h 3183957"/>
              <a:gd name="connsiteX2" fmla="*/ 1846508 w 1846507"/>
              <a:gd name="connsiteY2" fmla="*/ 1591979 h 3183957"/>
              <a:gd name="connsiteX3" fmla="*/ 923254 w 1846507"/>
              <a:gd name="connsiteY3" fmla="*/ 3183958 h 3183957"/>
              <a:gd name="connsiteX4" fmla="*/ 0 w 1846507"/>
              <a:gd name="connsiteY4" fmla="*/ 1591979 h 3183957"/>
              <a:gd name="connsiteX0" fmla="*/ 97667 w 1944175"/>
              <a:gd name="connsiteY0" fmla="*/ 1591979 h 3216823"/>
              <a:gd name="connsiteX1" fmla="*/ 1020921 w 1944175"/>
              <a:gd name="connsiteY1" fmla="*/ 0 h 3216823"/>
              <a:gd name="connsiteX2" fmla="*/ 1944175 w 1944175"/>
              <a:gd name="connsiteY2" fmla="*/ 1591979 h 3216823"/>
              <a:gd name="connsiteX3" fmla="*/ 1020921 w 1944175"/>
              <a:gd name="connsiteY3" fmla="*/ 3183958 h 3216823"/>
              <a:gd name="connsiteX4" fmla="*/ 131288 w 1944175"/>
              <a:gd name="connsiteY4" fmla="*/ 2584580 h 3216823"/>
              <a:gd name="connsiteX5" fmla="*/ 97667 w 1944175"/>
              <a:gd name="connsiteY5" fmla="*/ 1591979 h 32168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44175" h="3216823">
                <a:moveTo>
                  <a:pt x="97667" y="1591979"/>
                </a:moveTo>
                <a:cubicBezTo>
                  <a:pt x="245939" y="1161216"/>
                  <a:pt x="511022" y="0"/>
                  <a:pt x="1020921" y="0"/>
                </a:cubicBezTo>
                <a:cubicBezTo>
                  <a:pt x="1530820" y="0"/>
                  <a:pt x="1944175" y="712753"/>
                  <a:pt x="1944175" y="1591979"/>
                </a:cubicBezTo>
                <a:cubicBezTo>
                  <a:pt x="1944175" y="2471205"/>
                  <a:pt x="1323069" y="3018525"/>
                  <a:pt x="1020921" y="3183958"/>
                </a:cubicBezTo>
                <a:cubicBezTo>
                  <a:pt x="718773" y="3349391"/>
                  <a:pt x="285164" y="2849910"/>
                  <a:pt x="131288" y="2584580"/>
                </a:cubicBezTo>
                <a:cubicBezTo>
                  <a:pt x="-22588" y="2319250"/>
                  <a:pt x="-50605" y="2022742"/>
                  <a:pt x="97667" y="1591979"/>
                </a:cubicBezTo>
                <a:close/>
              </a:path>
            </a:pathLst>
          </a:custGeom>
          <a:solidFill>
            <a:srgbClr val="BB10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6" name="TextBox 5"/>
          <p:cNvSpPr txBox="1"/>
          <p:nvPr/>
        </p:nvSpPr>
        <p:spPr>
          <a:xfrm>
            <a:off x="739764" y="662305"/>
            <a:ext cx="4128459" cy="420564"/>
          </a:xfrm>
          <a:prstGeom prst="rect">
            <a:avLst/>
          </a:prstGeom>
          <a:noFill/>
          <a:ln>
            <a:solidFill>
              <a:srgbClr val="BB102C">
                <a:alpha val="0"/>
              </a:srgb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133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BB102C"/>
                </a:solidFill>
                <a:latin typeface="아리따-돋움(TTF)-Bold" pitchFamily="18" charset="-127"/>
                <a:ea typeface="아리따-돋움(TTF)-Bold" pitchFamily="18" charset="-127"/>
              </a:rPr>
              <a:t>소제목을 입력해주세요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323778" y="662306"/>
            <a:ext cx="4128459" cy="297454"/>
          </a:xfrm>
          <a:prstGeom prst="rect">
            <a:avLst/>
          </a:prstGeom>
          <a:noFill/>
          <a:ln>
            <a:solidFill>
              <a:srgbClr val="BB102C">
                <a:alpha val="0"/>
              </a:srgb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6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D01102"/>
                </a:solidFill>
                <a:latin typeface="아리따-돋움(TTF)-Bold" pitchFamily="18" charset="-127"/>
                <a:ea typeface="아리따-돋움(TTF)-Bold" pitchFamily="18" charset="-127"/>
              </a:defRPr>
            </a:lvl1pPr>
          </a:lstStyle>
          <a:p>
            <a:pPr algn="r"/>
            <a:r>
              <a:rPr lang="en-US" altLang="ko-KR" sz="1333" dirty="0">
                <a:solidFill>
                  <a:srgbClr val="BB102C"/>
                </a:solidFill>
              </a:rPr>
              <a:t>PART 1. </a:t>
            </a:r>
            <a:r>
              <a:rPr lang="ko-KR" altLang="en-US" sz="1333" dirty="0">
                <a:solidFill>
                  <a:srgbClr val="BB102C"/>
                </a:solidFill>
              </a:rPr>
              <a:t>부제목 입력</a:t>
            </a:r>
          </a:p>
        </p:txBody>
      </p:sp>
      <p:grpSp>
        <p:nvGrpSpPr>
          <p:cNvPr id="22" name="그룹 21"/>
          <p:cNvGrpSpPr/>
          <p:nvPr/>
        </p:nvGrpSpPr>
        <p:grpSpPr>
          <a:xfrm>
            <a:off x="6288021" y="1537528"/>
            <a:ext cx="2945497" cy="4289097"/>
            <a:chOff x="4667133" y="1017256"/>
            <a:chExt cx="2209123" cy="3216823"/>
          </a:xfrm>
        </p:grpSpPr>
        <p:sp>
          <p:nvSpPr>
            <p:cNvPr id="56" name="타원 54"/>
            <p:cNvSpPr/>
            <p:nvPr/>
          </p:nvSpPr>
          <p:spPr>
            <a:xfrm rot="9900000">
              <a:off x="4667133" y="1017256"/>
              <a:ext cx="1944175" cy="3216823"/>
            </a:xfrm>
            <a:custGeom>
              <a:avLst/>
              <a:gdLst>
                <a:gd name="connsiteX0" fmla="*/ 0 w 1846507"/>
                <a:gd name="connsiteY0" fmla="*/ 1591979 h 3183957"/>
                <a:gd name="connsiteX1" fmla="*/ 923254 w 1846507"/>
                <a:gd name="connsiteY1" fmla="*/ 0 h 3183957"/>
                <a:gd name="connsiteX2" fmla="*/ 1846508 w 1846507"/>
                <a:gd name="connsiteY2" fmla="*/ 1591979 h 3183957"/>
                <a:gd name="connsiteX3" fmla="*/ 923254 w 1846507"/>
                <a:gd name="connsiteY3" fmla="*/ 3183958 h 3183957"/>
                <a:gd name="connsiteX4" fmla="*/ 0 w 1846507"/>
                <a:gd name="connsiteY4" fmla="*/ 1591979 h 3183957"/>
                <a:gd name="connsiteX0" fmla="*/ 97667 w 1944175"/>
                <a:gd name="connsiteY0" fmla="*/ 1591979 h 3216823"/>
                <a:gd name="connsiteX1" fmla="*/ 1020921 w 1944175"/>
                <a:gd name="connsiteY1" fmla="*/ 0 h 3216823"/>
                <a:gd name="connsiteX2" fmla="*/ 1944175 w 1944175"/>
                <a:gd name="connsiteY2" fmla="*/ 1591979 h 3216823"/>
                <a:gd name="connsiteX3" fmla="*/ 1020921 w 1944175"/>
                <a:gd name="connsiteY3" fmla="*/ 3183958 h 3216823"/>
                <a:gd name="connsiteX4" fmla="*/ 131288 w 1944175"/>
                <a:gd name="connsiteY4" fmla="*/ 2584580 h 3216823"/>
                <a:gd name="connsiteX5" fmla="*/ 97667 w 1944175"/>
                <a:gd name="connsiteY5" fmla="*/ 1591979 h 3216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44175" h="3216823">
                  <a:moveTo>
                    <a:pt x="97667" y="1591979"/>
                  </a:moveTo>
                  <a:cubicBezTo>
                    <a:pt x="245939" y="1161216"/>
                    <a:pt x="511022" y="0"/>
                    <a:pt x="1020921" y="0"/>
                  </a:cubicBezTo>
                  <a:cubicBezTo>
                    <a:pt x="1530820" y="0"/>
                    <a:pt x="1944175" y="712753"/>
                    <a:pt x="1944175" y="1591979"/>
                  </a:cubicBezTo>
                  <a:cubicBezTo>
                    <a:pt x="1944175" y="2471205"/>
                    <a:pt x="1323069" y="3018525"/>
                    <a:pt x="1020921" y="3183958"/>
                  </a:cubicBezTo>
                  <a:cubicBezTo>
                    <a:pt x="718773" y="3349391"/>
                    <a:pt x="285164" y="2849910"/>
                    <a:pt x="131288" y="2584580"/>
                  </a:cubicBezTo>
                  <a:cubicBezTo>
                    <a:pt x="-22588" y="2319250"/>
                    <a:pt x="-50605" y="2022742"/>
                    <a:pt x="97667" y="1591979"/>
                  </a:cubicBezTo>
                  <a:close/>
                </a:path>
              </a:pathLst>
            </a:custGeom>
            <a:solidFill>
              <a:srgbClr val="BB10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grpSp>
          <p:nvGrpSpPr>
            <p:cNvPr id="23" name="그룹 22"/>
            <p:cNvGrpSpPr/>
            <p:nvPr/>
          </p:nvGrpSpPr>
          <p:grpSpPr>
            <a:xfrm>
              <a:off x="4926960" y="1208678"/>
              <a:ext cx="1949296" cy="2114030"/>
              <a:chOff x="657856" y="1208678"/>
              <a:chExt cx="1949296" cy="2114030"/>
            </a:xfrm>
          </p:grpSpPr>
          <p:sp>
            <p:nvSpPr>
              <p:cNvPr id="26" name="타원 25"/>
              <p:cNvSpPr/>
              <p:nvPr/>
            </p:nvSpPr>
            <p:spPr>
              <a:xfrm rot="900000">
                <a:off x="901764" y="1208678"/>
                <a:ext cx="252868" cy="36004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38100"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/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662936" y="1905099"/>
                <a:ext cx="1944216" cy="623248"/>
              </a:xfrm>
              <a:prstGeom prst="rect">
                <a:avLst/>
              </a:prstGeom>
              <a:noFill/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4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>
                        <a:lumMod val="95000"/>
                      </a:schemeClr>
                    </a:solidFill>
                    <a:latin typeface="아리따-돋움(TTF)-Bold" pitchFamily="18" charset="-127"/>
                    <a:ea typeface="아리따-돋움(TTF)-Bold" pitchFamily="18" charset="-127"/>
                  </a:rPr>
                  <a:t>2</a:t>
                </a:r>
                <a:r>
                  <a:rPr lang="ko-KR" altLang="en-US" sz="24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>
                        <a:lumMod val="95000"/>
                      </a:schemeClr>
                    </a:solidFill>
                    <a:latin typeface="아리따-돋움(TTF)-Bold" pitchFamily="18" charset="-127"/>
                    <a:ea typeface="아리따-돋움(TTF)-Bold" pitchFamily="18" charset="-127"/>
                  </a:rPr>
                  <a:t>월의</a:t>
                </a:r>
                <a:endParaRPr lang="en-US" altLang="ko-KR" sz="24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아리따-돋움(TTF)-Bold" pitchFamily="18" charset="-127"/>
                  <a:ea typeface="아리따-돋움(TTF)-Bold" pitchFamily="18" charset="-127"/>
                </a:endParaRPr>
              </a:p>
              <a:p>
                <a:r>
                  <a:rPr lang="ko-KR" altLang="en-US" sz="2400" dirty="0" err="1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>
                        <a:lumMod val="95000"/>
                      </a:schemeClr>
                    </a:solidFill>
                    <a:latin typeface="아리따-돋움(TTF)-Bold" pitchFamily="18" charset="-127"/>
                    <a:ea typeface="아리따-돋움(TTF)-Bold" pitchFamily="18" charset="-127"/>
                  </a:rPr>
                  <a:t>로얄밀크티</a:t>
                </a:r>
                <a:endParaRPr lang="en-US" altLang="ko-KR" sz="24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아리따-돋움(TTF)-Bold" pitchFamily="18" charset="-127"/>
                  <a:ea typeface="아리따-돋움(TTF)-Bold" pitchFamily="18" charset="-127"/>
                </a:endParaRPr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657856" y="2499742"/>
                <a:ext cx="1568936" cy="822966"/>
              </a:xfrm>
              <a:prstGeom prst="rect">
                <a:avLst/>
              </a:prstGeom>
              <a:noFill/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33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>
                        <a:lumMod val="95000"/>
                      </a:schemeClr>
                    </a:solidFill>
                    <a:latin typeface="아리따-돋움(TTF)-Medium" pitchFamily="18" charset="-127"/>
                    <a:ea typeface="아리따-돋움(TTF)-Medium" pitchFamily="18" charset="-127"/>
                  </a:rPr>
                  <a:t>Lorem ipsum dolor sit amet, consectetuer adipiscing elit. Maecenas porttitor congue massa. Fusce posuere, magna sed pulvinar ultricies, purus lectus malesuada libero, sit amet </a:t>
                </a:r>
                <a:r>
                  <a:rPr lang="en-US" altLang="ko-KR" sz="933" dirty="0" err="1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>
                        <a:lumMod val="95000"/>
                      </a:schemeClr>
                    </a:solidFill>
                    <a:latin typeface="아리따-돋움(TTF)-Medium" pitchFamily="18" charset="-127"/>
                    <a:ea typeface="아리따-돋움(TTF)-Medium" pitchFamily="18" charset="-127"/>
                  </a:rPr>
                  <a:t>commodo</a:t>
                </a:r>
                <a:r>
                  <a:rPr lang="en-US" altLang="ko-KR" sz="933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>
                        <a:lumMod val="95000"/>
                      </a:schemeClr>
                    </a:solidFill>
                    <a:latin typeface="아리따-돋움(TTF)-Medium" pitchFamily="18" charset="-127"/>
                    <a:ea typeface="아리따-돋움(TTF)-Medium" pitchFamily="18" charset="-127"/>
                  </a:rPr>
                  <a:t> magna</a:t>
                </a:r>
              </a:p>
              <a:p>
                <a:r>
                  <a:rPr lang="en-US" altLang="ko-KR" sz="933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>
                        <a:lumMod val="95000"/>
                      </a:schemeClr>
                    </a:solidFill>
                    <a:latin typeface="아리따-돋움(TTF)-Medium" pitchFamily="18" charset="-127"/>
                    <a:ea typeface="아리따-돋움(TTF)-Medium" pitchFamily="18" charset="-127"/>
                  </a:rPr>
                  <a:t> eros quis </a:t>
                </a:r>
                <a:r>
                  <a:rPr lang="en-US" altLang="ko-KR" sz="933" dirty="0" err="1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>
                        <a:lumMod val="95000"/>
                      </a:schemeClr>
                    </a:solidFill>
                    <a:latin typeface="아리따-돋움(TTF)-Medium" pitchFamily="18" charset="-127"/>
                    <a:ea typeface="아리따-돋움(TTF)-Medium" pitchFamily="18" charset="-127"/>
                  </a:rPr>
                  <a:t>urna</a:t>
                </a:r>
                <a:r>
                  <a:rPr lang="en-US" altLang="ko-KR" sz="933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>
                        <a:lumMod val="95000"/>
                      </a:schemeClr>
                    </a:solidFill>
                    <a:latin typeface="아리따-돋움(TTF)-Medium" pitchFamily="18" charset="-127"/>
                    <a:ea typeface="아리따-돋움(TTF)-Medium" pitchFamily="18" charset="-127"/>
                  </a:rPr>
                  <a:t>.</a:t>
                </a:r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734944" y="1245988"/>
                <a:ext cx="576064" cy="284742"/>
              </a:xfrm>
              <a:prstGeom prst="rect">
                <a:avLst/>
              </a:prstGeom>
              <a:noFill/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867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BB102C"/>
                    </a:solidFill>
                    <a:latin typeface="아리따-돋움(TTF)-Bold" pitchFamily="18" charset="-127"/>
                    <a:ea typeface="아리따-돋움(TTF)-Bold" pitchFamily="18" charset="-127"/>
                  </a:rPr>
                  <a:t>02</a:t>
                </a:r>
                <a:endParaRPr lang="ko-KR" altLang="en-US" sz="1867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BB102C"/>
                  </a:solidFill>
                  <a:latin typeface="아리따-돋움(TTF)-Bold" pitchFamily="18" charset="-127"/>
                  <a:ea typeface="아리따-돋움(TTF)-Bold" pitchFamily="18" charset="-127"/>
                </a:endParaRPr>
              </a:p>
            </p:txBody>
          </p:sp>
        </p:grpSp>
      </p:grpSp>
      <p:grpSp>
        <p:nvGrpSpPr>
          <p:cNvPr id="32" name="그룹 31"/>
          <p:cNvGrpSpPr/>
          <p:nvPr/>
        </p:nvGrpSpPr>
        <p:grpSpPr>
          <a:xfrm>
            <a:off x="8952672" y="2283491"/>
            <a:ext cx="2400267" cy="3456384"/>
            <a:chOff x="6804248" y="1958329"/>
            <a:chExt cx="1800200" cy="2592288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134" t="8342" r="8276" b="18141"/>
            <a:stretch/>
          </p:blipFill>
          <p:spPr bwMode="auto">
            <a:xfrm>
              <a:off x="6804248" y="1958329"/>
              <a:ext cx="1800199" cy="25891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5" name="직사각형 34"/>
            <p:cNvSpPr/>
            <p:nvPr/>
          </p:nvSpPr>
          <p:spPr>
            <a:xfrm>
              <a:off x="6804248" y="1958329"/>
              <a:ext cx="1800200" cy="2592288"/>
            </a:xfrm>
            <a:prstGeom prst="rect">
              <a:avLst/>
            </a:prstGeom>
            <a:solidFill>
              <a:srgbClr val="D01102">
                <a:alpha val="2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8864822" y="5739875"/>
            <a:ext cx="2592288" cy="215444"/>
          </a:xfrm>
          <a:prstGeom prst="rect">
            <a:avLst/>
          </a:prstGeom>
          <a:noFill/>
          <a:ln>
            <a:solidFill>
              <a:srgbClr val="BB102C">
                <a:alpha val="0"/>
              </a:srgbClr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ko-KR" altLang="en-US" sz="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BB102C"/>
                </a:solidFill>
                <a:latin typeface="아리따-돋움(TTF)-Medium" pitchFamily="18" charset="-127"/>
                <a:ea typeface="아리따-돋움(TTF)-Medium" pitchFamily="18" charset="-127"/>
              </a:rPr>
              <a:t>▲ </a:t>
            </a:r>
            <a:r>
              <a:rPr lang="en-US" altLang="ko-KR" sz="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BB102C"/>
                </a:solidFill>
                <a:latin typeface="아리따-돋움(TTF)-Medium" pitchFamily="18" charset="-127"/>
                <a:ea typeface="아리따-돋움(TTF)-Medium" pitchFamily="18" charset="-127"/>
              </a:rPr>
              <a:t>Image 02</a:t>
            </a:r>
          </a:p>
        </p:txBody>
      </p:sp>
      <p:grpSp>
        <p:nvGrpSpPr>
          <p:cNvPr id="38" name="그룹 37"/>
          <p:cNvGrpSpPr/>
          <p:nvPr/>
        </p:nvGrpSpPr>
        <p:grpSpPr>
          <a:xfrm>
            <a:off x="1118275" y="1810211"/>
            <a:ext cx="2599061" cy="2818706"/>
            <a:chOff x="583119" y="1208678"/>
            <a:chExt cx="1949296" cy="2114030"/>
          </a:xfrm>
        </p:grpSpPr>
        <p:sp>
          <p:nvSpPr>
            <p:cNvPr id="41" name="타원 40"/>
            <p:cNvSpPr/>
            <p:nvPr/>
          </p:nvSpPr>
          <p:spPr>
            <a:xfrm rot="900000">
              <a:off x="806707" y="1208678"/>
              <a:ext cx="252868" cy="36004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381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588199" y="1905099"/>
              <a:ext cx="1944216" cy="623248"/>
            </a:xfrm>
            <a:prstGeom prst="rect">
              <a:avLst/>
            </a:prstGeom>
            <a:noFill/>
            <a:ln>
              <a:solidFill>
                <a:schemeClr val="accent1">
                  <a:shade val="50000"/>
                  <a:alpha val="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아리따-돋움(TTF)-Bold" pitchFamily="18" charset="-127"/>
                  <a:ea typeface="아리따-돋움(TTF)-Bold" pitchFamily="18" charset="-127"/>
                </a:rPr>
                <a:t>1</a:t>
              </a:r>
              <a:r>
                <a:rPr lang="ko-KR" altLang="en-US" sz="24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아리따-돋움(TTF)-Bold" pitchFamily="18" charset="-127"/>
                  <a:ea typeface="아리따-돋움(TTF)-Bold" pitchFamily="18" charset="-127"/>
                </a:rPr>
                <a:t>월의</a:t>
              </a:r>
              <a:endParaRPr lang="en-US" altLang="ko-KR" sz="2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아리따-돋움(TTF)-Bold" pitchFamily="18" charset="-127"/>
                <a:ea typeface="아리따-돋움(TTF)-Bold" pitchFamily="18" charset="-127"/>
              </a:endParaRPr>
            </a:p>
            <a:p>
              <a:r>
                <a:rPr lang="ko-KR" altLang="en-US" sz="240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아리따-돋움(TTF)-Bold" pitchFamily="18" charset="-127"/>
                  <a:ea typeface="아리따-돋움(TTF)-Bold" pitchFamily="18" charset="-127"/>
                </a:rPr>
                <a:t>레몬아이스티</a:t>
              </a:r>
              <a:endParaRPr lang="en-US" altLang="ko-KR" sz="2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아리따-돋움(TTF)-Bold" pitchFamily="18" charset="-127"/>
                <a:ea typeface="아리따-돋움(TTF)-Bold" pitchFamily="18" charset="-127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583119" y="2499742"/>
              <a:ext cx="1568936" cy="822966"/>
            </a:xfrm>
            <a:prstGeom prst="rect">
              <a:avLst/>
            </a:prstGeom>
            <a:noFill/>
            <a:ln>
              <a:solidFill>
                <a:schemeClr val="accent1">
                  <a:shade val="50000"/>
                  <a:alpha val="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933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아리따-돋움(TTF)-Medium" pitchFamily="18" charset="-127"/>
                  <a:ea typeface="아리따-돋움(TTF)-Medium" pitchFamily="18" charset="-127"/>
                </a:rPr>
                <a:t>Lorem ipsum dolor sit amet, consectetuer adipiscing elit. Maecenas porttitor congue massa. Fusce posuere, magna sed pulvinar ultricies, purus lectus malesuada libero, sit amet </a:t>
              </a:r>
              <a:r>
                <a:rPr lang="en-US" altLang="ko-KR" sz="933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아리따-돋움(TTF)-Medium" pitchFamily="18" charset="-127"/>
                  <a:ea typeface="아리따-돋움(TTF)-Medium" pitchFamily="18" charset="-127"/>
                </a:rPr>
                <a:t>commodo</a:t>
              </a:r>
              <a:r>
                <a:rPr lang="en-US" altLang="ko-KR" sz="933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아리따-돋움(TTF)-Medium" pitchFamily="18" charset="-127"/>
                  <a:ea typeface="아리따-돋움(TTF)-Medium" pitchFamily="18" charset="-127"/>
                </a:rPr>
                <a:t> magna</a:t>
              </a:r>
            </a:p>
            <a:p>
              <a:r>
                <a:rPr lang="en-US" altLang="ko-KR" sz="933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아리따-돋움(TTF)-Medium" pitchFamily="18" charset="-127"/>
                  <a:ea typeface="아리따-돋움(TTF)-Medium" pitchFamily="18" charset="-127"/>
                </a:rPr>
                <a:t> eros quis </a:t>
              </a:r>
              <a:r>
                <a:rPr lang="en-US" altLang="ko-KR" sz="933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아리따-돋움(TTF)-Medium" pitchFamily="18" charset="-127"/>
                  <a:ea typeface="아리따-돋움(TTF)-Medium" pitchFamily="18" charset="-127"/>
                </a:rPr>
                <a:t>urna</a:t>
              </a:r>
              <a:r>
                <a:rPr lang="en-US" altLang="ko-KR" sz="933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아리따-돋움(TTF)-Medium" pitchFamily="18" charset="-127"/>
                  <a:ea typeface="아리따-돋움(TTF)-Medium" pitchFamily="18" charset="-127"/>
                </a:rPr>
                <a:t>.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639887" y="1245988"/>
              <a:ext cx="576064" cy="284742"/>
            </a:xfrm>
            <a:prstGeom prst="rect">
              <a:avLst/>
            </a:prstGeom>
            <a:noFill/>
            <a:ln>
              <a:solidFill>
                <a:schemeClr val="accent1">
                  <a:shade val="50000"/>
                  <a:alpha val="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867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BB102C"/>
                  </a:solidFill>
                  <a:latin typeface="아리따-돋움(TTF)-Bold" pitchFamily="18" charset="-127"/>
                  <a:ea typeface="아리따-돋움(TTF)-Bold" pitchFamily="18" charset="-127"/>
                </a:rPr>
                <a:t>01</a:t>
              </a:r>
              <a:endParaRPr lang="ko-KR" altLang="en-US" sz="1867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BB102C"/>
                </a:solidFill>
                <a:latin typeface="아리따-돋움(TTF)-Bold" pitchFamily="18" charset="-127"/>
                <a:ea typeface="아리따-돋움(TTF)-Bold" pitchFamily="18" charset="-127"/>
              </a:endParaRPr>
            </a:p>
          </p:txBody>
        </p:sp>
      </p:grpSp>
      <p:cxnSp>
        <p:nvCxnSpPr>
          <p:cNvPr id="64" name="직선 연결선 63"/>
          <p:cNvCxnSpPr/>
          <p:nvPr/>
        </p:nvCxnSpPr>
        <p:spPr>
          <a:xfrm>
            <a:off x="8817360" y="2296783"/>
            <a:ext cx="0" cy="3443092"/>
          </a:xfrm>
          <a:prstGeom prst="line">
            <a:avLst/>
          </a:prstGeom>
          <a:ln w="6350">
            <a:solidFill>
              <a:srgbClr val="D01102">
                <a:alpha val="49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3472926" y="5739875"/>
            <a:ext cx="2592288" cy="215444"/>
          </a:xfrm>
          <a:prstGeom prst="rect">
            <a:avLst/>
          </a:prstGeom>
          <a:noFill/>
          <a:ln>
            <a:solidFill>
              <a:srgbClr val="BB102C">
                <a:alpha val="0"/>
              </a:srgbClr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ko-KR" altLang="en-US" sz="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BB102C"/>
                </a:solidFill>
                <a:latin typeface="아리따-돋움(TTF)-Medium" pitchFamily="18" charset="-127"/>
                <a:ea typeface="아리따-돋움(TTF)-Medium" pitchFamily="18" charset="-127"/>
              </a:rPr>
              <a:t>▲ </a:t>
            </a:r>
            <a:r>
              <a:rPr lang="en-US" altLang="ko-KR" sz="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BB102C"/>
                </a:solidFill>
                <a:latin typeface="아리따-돋움(TTF)-Medium" pitchFamily="18" charset="-127"/>
                <a:ea typeface="아리따-돋움(TTF)-Medium" pitchFamily="18" charset="-127"/>
              </a:rPr>
              <a:t>Image 01</a:t>
            </a:r>
          </a:p>
        </p:txBody>
      </p:sp>
      <p:grpSp>
        <p:nvGrpSpPr>
          <p:cNvPr id="67" name="그룹 66"/>
          <p:cNvGrpSpPr/>
          <p:nvPr/>
        </p:nvGrpSpPr>
        <p:grpSpPr>
          <a:xfrm>
            <a:off x="3562469" y="2283491"/>
            <a:ext cx="2400267" cy="3456384"/>
            <a:chOff x="2580556" y="1872149"/>
            <a:chExt cx="1800200" cy="2592288"/>
          </a:xfrm>
        </p:grpSpPr>
        <p:pic>
          <p:nvPicPr>
            <p:cNvPr id="68" name="Picture 2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t="23171" r="26142"/>
            <a:stretch/>
          </p:blipFill>
          <p:spPr bwMode="auto">
            <a:xfrm>
              <a:off x="2580556" y="1872149"/>
              <a:ext cx="1800200" cy="2592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9" name="직사각형 68"/>
            <p:cNvSpPr/>
            <p:nvPr/>
          </p:nvSpPr>
          <p:spPr>
            <a:xfrm>
              <a:off x="2580556" y="1872149"/>
              <a:ext cx="1800200" cy="2592288"/>
            </a:xfrm>
            <a:prstGeom prst="rect">
              <a:avLst/>
            </a:prstGeom>
            <a:solidFill>
              <a:srgbClr val="D01102">
                <a:alpha val="2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</p:grpSp>
      <p:cxnSp>
        <p:nvCxnSpPr>
          <p:cNvPr id="70" name="직선 연결선 69"/>
          <p:cNvCxnSpPr/>
          <p:nvPr/>
        </p:nvCxnSpPr>
        <p:spPr>
          <a:xfrm>
            <a:off x="3407701" y="2296783"/>
            <a:ext cx="0" cy="3443092"/>
          </a:xfrm>
          <a:prstGeom prst="line">
            <a:avLst/>
          </a:prstGeom>
          <a:ln w="6350">
            <a:solidFill>
              <a:srgbClr val="D01102">
                <a:alpha val="49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9E1DF0FC-0C80-487C-96F9-BC77A09675E4}"/>
              </a:ext>
            </a:extLst>
          </p:cNvPr>
          <p:cNvSpPr txBox="1"/>
          <p:nvPr/>
        </p:nvSpPr>
        <p:spPr>
          <a:xfrm>
            <a:off x="9983665" y="435652"/>
            <a:ext cx="145442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dirty="0">
                <a:ln w="6350">
                  <a:solidFill>
                    <a:schemeClr val="bg2">
                      <a:lumMod val="50000"/>
                      <a:alpha val="0"/>
                    </a:schemeClr>
                  </a:solidFill>
                </a:ln>
                <a:solidFill>
                  <a:srgbClr val="BB102C"/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2019.08.23</a:t>
            </a:r>
            <a:endParaRPr lang="ko-KR" altLang="en-US" sz="800" dirty="0">
              <a:ln w="6350">
                <a:solidFill>
                  <a:schemeClr val="bg2">
                    <a:lumMod val="50000"/>
                    <a:alpha val="0"/>
                  </a:schemeClr>
                </a:solidFill>
              </a:ln>
              <a:solidFill>
                <a:srgbClr val="BB102C"/>
              </a:solidFill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859803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739764" y="662305"/>
            <a:ext cx="4128459" cy="420564"/>
          </a:xfrm>
          <a:prstGeom prst="rect">
            <a:avLst/>
          </a:prstGeom>
          <a:noFill/>
          <a:ln>
            <a:solidFill>
              <a:srgbClr val="BB102C">
                <a:alpha val="0"/>
              </a:srgb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133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BB102C"/>
                </a:solidFill>
                <a:latin typeface="아리따-돋움(TTF)-Bold" pitchFamily="18" charset="-127"/>
                <a:ea typeface="아리따-돋움(TTF)-Bold" pitchFamily="18" charset="-127"/>
              </a:rPr>
              <a:t>소제목을 입력해주세요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323778" y="662306"/>
            <a:ext cx="4128459" cy="297454"/>
          </a:xfrm>
          <a:prstGeom prst="rect">
            <a:avLst/>
          </a:prstGeom>
          <a:noFill/>
          <a:ln>
            <a:solidFill>
              <a:srgbClr val="BB102C">
                <a:alpha val="0"/>
              </a:srgb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6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D01102"/>
                </a:solidFill>
                <a:latin typeface="아리따-돋움(TTF)-Bold" pitchFamily="18" charset="-127"/>
                <a:ea typeface="아리따-돋움(TTF)-Bold" pitchFamily="18" charset="-127"/>
              </a:defRPr>
            </a:lvl1pPr>
          </a:lstStyle>
          <a:p>
            <a:pPr algn="r"/>
            <a:r>
              <a:rPr lang="en-US" altLang="ko-KR" sz="1333" dirty="0">
                <a:solidFill>
                  <a:srgbClr val="BB102C"/>
                </a:solidFill>
              </a:rPr>
              <a:t>PART 0. </a:t>
            </a:r>
            <a:r>
              <a:rPr lang="ko-KR" altLang="en-US" sz="1333" dirty="0">
                <a:solidFill>
                  <a:srgbClr val="BB102C"/>
                </a:solidFill>
              </a:rPr>
              <a:t>키워드 정리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E1DF0FC-0C80-487C-96F9-BC77A09675E4}"/>
              </a:ext>
            </a:extLst>
          </p:cNvPr>
          <p:cNvSpPr txBox="1"/>
          <p:nvPr/>
        </p:nvSpPr>
        <p:spPr>
          <a:xfrm>
            <a:off x="9983665" y="435652"/>
            <a:ext cx="145442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dirty="0">
                <a:ln w="6350">
                  <a:solidFill>
                    <a:schemeClr val="bg2">
                      <a:lumMod val="50000"/>
                      <a:alpha val="0"/>
                    </a:schemeClr>
                  </a:solidFill>
                </a:ln>
                <a:solidFill>
                  <a:srgbClr val="BB102C"/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2019.08.23</a:t>
            </a:r>
            <a:endParaRPr lang="ko-KR" altLang="en-US" sz="800" dirty="0">
              <a:ln w="6350">
                <a:solidFill>
                  <a:schemeClr val="bg2">
                    <a:lumMod val="50000"/>
                    <a:alpha val="0"/>
                  </a:schemeClr>
                </a:solidFill>
              </a:ln>
              <a:solidFill>
                <a:srgbClr val="BB102C"/>
              </a:solidFill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33942E3-102D-4C27-B5A1-83CD5A02717A}"/>
              </a:ext>
            </a:extLst>
          </p:cNvPr>
          <p:cNvSpPr txBox="1"/>
          <p:nvPr/>
        </p:nvSpPr>
        <p:spPr>
          <a:xfrm>
            <a:off x="744838" y="1674640"/>
            <a:ext cx="21627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n w="31750">
                  <a:solidFill>
                    <a:srgbClr val="C00000"/>
                  </a:solidFill>
                  <a:miter lim="800000"/>
                </a:ln>
                <a:solidFill>
                  <a:srgbClr val="BB102C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TEXT</a:t>
            </a:r>
            <a:endParaRPr lang="ko-KR" altLang="en-US" sz="2800" dirty="0">
              <a:ln w="31750">
                <a:solidFill>
                  <a:srgbClr val="C00000"/>
                </a:solidFill>
                <a:miter lim="800000"/>
              </a:ln>
              <a:solidFill>
                <a:srgbClr val="BB102C"/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A817D4FF-2E58-44C9-BAAE-04F41B89F0F6}"/>
              </a:ext>
            </a:extLst>
          </p:cNvPr>
          <p:cNvGrpSpPr/>
          <p:nvPr/>
        </p:nvGrpSpPr>
        <p:grpSpPr>
          <a:xfrm>
            <a:off x="2944097" y="1730133"/>
            <a:ext cx="8547231" cy="1172520"/>
            <a:chOff x="2660983" y="1730133"/>
            <a:chExt cx="8547231" cy="1172520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5719A541-4B0E-4A2D-BDF2-189C2490C492}"/>
                </a:ext>
              </a:extLst>
            </p:cNvPr>
            <p:cNvSpPr txBox="1"/>
            <p:nvPr/>
          </p:nvSpPr>
          <p:spPr>
            <a:xfrm>
              <a:off x="3838582" y="1730133"/>
              <a:ext cx="7369632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Lorem ipsum dolor sit </a:t>
              </a:r>
              <a:r>
                <a:rPr lang="en-US" altLang="ko-KR" sz="100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amet</a:t>
              </a:r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, </a:t>
              </a:r>
              <a:r>
                <a:rPr lang="en-US" altLang="ko-KR" sz="100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consectetuer</a:t>
              </a:r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 </a:t>
              </a:r>
              <a:r>
                <a:rPr lang="en-US" altLang="ko-KR" sz="100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adipiscing</a:t>
              </a:r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 </a:t>
              </a:r>
              <a:r>
                <a:rPr lang="en-US" altLang="ko-KR" sz="100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elit</a:t>
              </a:r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. Maecenas </a:t>
              </a:r>
              <a:r>
                <a:rPr lang="en-US" altLang="ko-KR" sz="100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porttitor</a:t>
              </a:r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 </a:t>
              </a:r>
              <a:r>
                <a:rPr lang="en-US" altLang="ko-KR" sz="100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congue</a:t>
              </a:r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 </a:t>
              </a:r>
              <a:r>
                <a:rPr lang="en-US" altLang="ko-KR" sz="100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massa</a:t>
              </a:r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.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E73BE5E7-1CFC-497C-AAF1-3615A74F3C8F}"/>
                </a:ext>
              </a:extLst>
            </p:cNvPr>
            <p:cNvSpPr txBox="1"/>
            <p:nvPr/>
          </p:nvSpPr>
          <p:spPr>
            <a:xfrm>
              <a:off x="2660983" y="1735793"/>
              <a:ext cx="1118263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spc="300" dirty="0">
                  <a:ln w="31750">
                    <a:solidFill>
                      <a:srgbClr val="C00000">
                        <a:alpha val="0"/>
                      </a:srgbClr>
                    </a:solidFill>
                    <a:miter lim="800000"/>
                  </a:ln>
                  <a:solidFill>
                    <a:srgbClr val="BB102C"/>
                  </a:solidFill>
                  <a:latin typeface="아리따-돋움(TTF)-Bold" panose="02020603020101020101" pitchFamily="18" charset="-127"/>
                  <a:ea typeface="아리따-돋움(TTF)-Bold" panose="02020603020101020101" pitchFamily="18" charset="-127"/>
                </a:rPr>
                <a:t>사전적 의미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1DF31DA2-D708-4E61-9E26-350033860C84}"/>
                </a:ext>
              </a:extLst>
            </p:cNvPr>
            <p:cNvCxnSpPr>
              <a:cxnSpLocks/>
            </p:cNvCxnSpPr>
            <p:nvPr/>
          </p:nvCxnSpPr>
          <p:spPr>
            <a:xfrm>
              <a:off x="2750475" y="2183271"/>
              <a:ext cx="7967640" cy="0"/>
            </a:xfrm>
            <a:prstGeom prst="line">
              <a:avLst/>
            </a:prstGeom>
            <a:ln w="6350">
              <a:solidFill>
                <a:schemeClr val="bg1">
                  <a:lumMod val="75000"/>
                  <a:alpha val="81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4FF21716-FECC-4C6F-83D5-561283ACE527}"/>
                </a:ext>
              </a:extLst>
            </p:cNvPr>
            <p:cNvSpPr txBox="1"/>
            <p:nvPr/>
          </p:nvSpPr>
          <p:spPr>
            <a:xfrm>
              <a:off x="3838582" y="2348655"/>
              <a:ext cx="6675860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Nunc </a:t>
              </a:r>
              <a:r>
                <a:rPr lang="en-US" altLang="ko-KR" sz="100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viverra</a:t>
              </a:r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 </a:t>
              </a:r>
              <a:r>
                <a:rPr lang="en-US" altLang="ko-KR" sz="100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imperdiet</a:t>
              </a:r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 </a:t>
              </a:r>
              <a:r>
                <a:rPr lang="en-US" altLang="ko-KR" sz="100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enim</a:t>
              </a:r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. </a:t>
              </a:r>
              <a:r>
                <a:rPr lang="en-US" altLang="ko-KR" sz="100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Fusce</a:t>
              </a:r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 est. </a:t>
              </a:r>
              <a:r>
                <a:rPr lang="en-US" altLang="ko-KR" sz="100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Vivamus</a:t>
              </a:r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 a </a:t>
              </a:r>
              <a:r>
                <a:rPr lang="en-US" altLang="ko-KR" sz="100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tellus</a:t>
              </a:r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.</a:t>
              </a:r>
            </a:p>
            <a:p>
              <a:pPr algn="just"/>
              <a:r>
                <a:rPr lang="en-US" altLang="ko-KR" sz="100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Pellentesque</a:t>
              </a:r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 habitant </a:t>
              </a:r>
              <a:r>
                <a:rPr lang="en-US" altLang="ko-KR" sz="100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morbi</a:t>
              </a:r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 </a:t>
              </a:r>
              <a:r>
                <a:rPr lang="en-US" altLang="ko-KR" sz="100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tristique</a:t>
              </a:r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 </a:t>
              </a:r>
              <a:r>
                <a:rPr lang="en-US" altLang="ko-KR" sz="100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senectus</a:t>
              </a:r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 et </a:t>
              </a:r>
              <a:r>
                <a:rPr lang="en-US" altLang="ko-KR" sz="100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netus</a:t>
              </a:r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 et </a:t>
              </a:r>
              <a:r>
                <a:rPr lang="en-US" altLang="ko-KR" sz="100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malesuada</a:t>
              </a:r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 fames ac </a:t>
              </a:r>
              <a:r>
                <a:rPr lang="en-US" altLang="ko-KR" sz="100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turpis</a:t>
              </a:r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 </a:t>
              </a:r>
              <a:r>
                <a:rPr lang="en-US" altLang="ko-KR" sz="100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egestas</a:t>
              </a:r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. </a:t>
              </a:r>
              <a:r>
                <a:rPr lang="en-US" altLang="ko-KR" sz="100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Proin</a:t>
              </a:r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 pharetra </a:t>
              </a:r>
              <a:r>
                <a:rPr lang="en-US" altLang="ko-KR" sz="100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nonummy</a:t>
              </a:r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 </a:t>
              </a:r>
              <a:r>
                <a:rPr lang="en-US" altLang="ko-KR" sz="100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pede</a:t>
              </a:r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. </a:t>
              </a:r>
              <a:r>
                <a:rPr lang="en-US" altLang="ko-KR" sz="100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Mauris</a:t>
              </a:r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 et </a:t>
              </a:r>
              <a:r>
                <a:rPr lang="en-US" altLang="ko-KR" sz="100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orci</a:t>
              </a:r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.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446DA823-020A-4455-923F-5FACCE2AA16F}"/>
                </a:ext>
              </a:extLst>
            </p:cNvPr>
            <p:cNvSpPr txBox="1"/>
            <p:nvPr/>
          </p:nvSpPr>
          <p:spPr>
            <a:xfrm>
              <a:off x="2660983" y="2354315"/>
              <a:ext cx="1118263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spc="300" dirty="0">
                  <a:ln w="31750">
                    <a:solidFill>
                      <a:srgbClr val="C00000">
                        <a:alpha val="0"/>
                      </a:srgbClr>
                    </a:solidFill>
                    <a:miter lim="800000"/>
                  </a:ln>
                  <a:solidFill>
                    <a:srgbClr val="BB102C"/>
                  </a:solidFill>
                  <a:latin typeface="아리따-돋움(TTF)-Bold" panose="02020603020101020101" pitchFamily="18" charset="-127"/>
                  <a:ea typeface="아리따-돋움(TTF)-Bold" panose="02020603020101020101" pitchFamily="18" charset="-127"/>
                </a:rPr>
                <a:t>학술적 의미</a:t>
              </a:r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93E3EA7C-177C-426E-9CEF-5E493F894991}"/>
              </a:ext>
            </a:extLst>
          </p:cNvPr>
          <p:cNvSpPr txBox="1"/>
          <p:nvPr/>
        </p:nvSpPr>
        <p:spPr>
          <a:xfrm>
            <a:off x="744838" y="3246982"/>
            <a:ext cx="21627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n w="31750">
                  <a:solidFill>
                    <a:srgbClr val="C00000"/>
                  </a:solidFill>
                  <a:miter lim="800000"/>
                </a:ln>
                <a:solidFill>
                  <a:srgbClr val="BB102C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IMAGE</a:t>
            </a:r>
            <a:endParaRPr lang="ko-KR" altLang="en-US" sz="2800" dirty="0">
              <a:ln w="31750">
                <a:solidFill>
                  <a:srgbClr val="C00000"/>
                </a:solidFill>
                <a:miter lim="800000"/>
              </a:ln>
              <a:solidFill>
                <a:srgbClr val="BB102C"/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3A9D35CD-DBBE-4E10-94E3-813D2B24EAFF}"/>
              </a:ext>
            </a:extLst>
          </p:cNvPr>
          <p:cNvSpPr txBox="1"/>
          <p:nvPr/>
        </p:nvSpPr>
        <p:spPr>
          <a:xfrm>
            <a:off x="744838" y="4827637"/>
            <a:ext cx="21627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n w="31750">
                  <a:solidFill>
                    <a:srgbClr val="C00000"/>
                  </a:solidFill>
                  <a:miter lim="800000"/>
                </a:ln>
                <a:solidFill>
                  <a:srgbClr val="BB102C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DESIGN</a:t>
            </a:r>
            <a:endParaRPr lang="ko-KR" altLang="en-US" sz="2800" dirty="0">
              <a:ln w="31750">
                <a:solidFill>
                  <a:srgbClr val="C00000"/>
                </a:solidFill>
                <a:miter lim="800000"/>
              </a:ln>
              <a:solidFill>
                <a:srgbClr val="BB102C"/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F42085ED-B6F8-4000-B706-A7979C86D1D7}"/>
              </a:ext>
            </a:extLst>
          </p:cNvPr>
          <p:cNvGrpSpPr/>
          <p:nvPr/>
        </p:nvGrpSpPr>
        <p:grpSpPr>
          <a:xfrm>
            <a:off x="2944097" y="3312772"/>
            <a:ext cx="8547231" cy="1172520"/>
            <a:chOff x="2660983" y="1730133"/>
            <a:chExt cx="8547231" cy="1172520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588DB54E-281A-4649-A642-E43FAE29DD6D}"/>
                </a:ext>
              </a:extLst>
            </p:cNvPr>
            <p:cNvSpPr txBox="1"/>
            <p:nvPr/>
          </p:nvSpPr>
          <p:spPr>
            <a:xfrm>
              <a:off x="3838582" y="1730133"/>
              <a:ext cx="7369632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Lorem ipsum dolor sit </a:t>
              </a:r>
              <a:r>
                <a:rPr lang="en-US" altLang="ko-KR" sz="100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amet</a:t>
              </a:r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, </a:t>
              </a:r>
              <a:r>
                <a:rPr lang="en-US" altLang="ko-KR" sz="100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consectetuer</a:t>
              </a:r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 </a:t>
              </a:r>
              <a:r>
                <a:rPr lang="en-US" altLang="ko-KR" sz="100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adipiscing</a:t>
              </a:r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 </a:t>
              </a:r>
              <a:r>
                <a:rPr lang="en-US" altLang="ko-KR" sz="100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elit</a:t>
              </a:r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. Maecenas </a:t>
              </a:r>
              <a:r>
                <a:rPr lang="en-US" altLang="ko-KR" sz="100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porttitor</a:t>
              </a:r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 </a:t>
              </a:r>
              <a:r>
                <a:rPr lang="en-US" altLang="ko-KR" sz="100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congue</a:t>
              </a:r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 </a:t>
              </a:r>
              <a:r>
                <a:rPr lang="en-US" altLang="ko-KR" sz="100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massa</a:t>
              </a:r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.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91DAF651-D5FA-42FE-911E-06994F3E7FB2}"/>
                </a:ext>
              </a:extLst>
            </p:cNvPr>
            <p:cNvSpPr txBox="1"/>
            <p:nvPr/>
          </p:nvSpPr>
          <p:spPr>
            <a:xfrm>
              <a:off x="2660983" y="1735793"/>
              <a:ext cx="1118263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spc="300" dirty="0">
                  <a:ln w="31750">
                    <a:solidFill>
                      <a:srgbClr val="C00000">
                        <a:alpha val="0"/>
                      </a:srgbClr>
                    </a:solidFill>
                    <a:miter lim="800000"/>
                  </a:ln>
                  <a:solidFill>
                    <a:srgbClr val="BB102C"/>
                  </a:solidFill>
                  <a:latin typeface="아리따-돋움(TTF)-Bold" panose="02020603020101020101" pitchFamily="18" charset="-127"/>
                  <a:ea typeface="아리따-돋움(TTF)-Bold" panose="02020603020101020101" pitchFamily="18" charset="-127"/>
                </a:rPr>
                <a:t>사전적 의미</a:t>
              </a:r>
            </a:p>
          </p:txBody>
        </p:sp>
        <p:cxnSp>
          <p:nvCxnSpPr>
            <p:cNvPr id="81" name="직선 연결선 80">
              <a:extLst>
                <a:ext uri="{FF2B5EF4-FFF2-40B4-BE49-F238E27FC236}">
                  <a16:creationId xmlns:a16="http://schemas.microsoft.com/office/drawing/2014/main" id="{9EB434BE-0F46-4902-A933-13D0308B9451}"/>
                </a:ext>
              </a:extLst>
            </p:cNvPr>
            <p:cNvCxnSpPr>
              <a:cxnSpLocks/>
            </p:cNvCxnSpPr>
            <p:nvPr/>
          </p:nvCxnSpPr>
          <p:spPr>
            <a:xfrm>
              <a:off x="2750475" y="2183271"/>
              <a:ext cx="7967640" cy="0"/>
            </a:xfrm>
            <a:prstGeom prst="line">
              <a:avLst/>
            </a:prstGeom>
            <a:ln w="6350">
              <a:solidFill>
                <a:schemeClr val="bg1">
                  <a:lumMod val="75000"/>
                  <a:alpha val="81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C92F40E5-9200-4D94-B666-11F64C0AF722}"/>
                </a:ext>
              </a:extLst>
            </p:cNvPr>
            <p:cNvSpPr txBox="1"/>
            <p:nvPr/>
          </p:nvSpPr>
          <p:spPr>
            <a:xfrm>
              <a:off x="3838582" y="2348655"/>
              <a:ext cx="6675860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Nunc </a:t>
              </a:r>
              <a:r>
                <a:rPr lang="en-US" altLang="ko-KR" sz="100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viverra</a:t>
              </a:r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 </a:t>
              </a:r>
              <a:r>
                <a:rPr lang="en-US" altLang="ko-KR" sz="100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imperdiet</a:t>
              </a:r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 </a:t>
              </a:r>
              <a:r>
                <a:rPr lang="en-US" altLang="ko-KR" sz="100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enim</a:t>
              </a:r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. </a:t>
              </a:r>
              <a:r>
                <a:rPr lang="en-US" altLang="ko-KR" sz="100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Fusce</a:t>
              </a:r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 est. </a:t>
              </a:r>
              <a:r>
                <a:rPr lang="en-US" altLang="ko-KR" sz="100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Vivamus</a:t>
              </a:r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 a </a:t>
              </a:r>
              <a:r>
                <a:rPr lang="en-US" altLang="ko-KR" sz="100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tellus</a:t>
              </a:r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.</a:t>
              </a:r>
            </a:p>
            <a:p>
              <a:pPr algn="just"/>
              <a:r>
                <a:rPr lang="en-US" altLang="ko-KR" sz="100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Pellentesque</a:t>
              </a:r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 habitant </a:t>
              </a:r>
              <a:r>
                <a:rPr lang="en-US" altLang="ko-KR" sz="100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morbi</a:t>
              </a:r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 </a:t>
              </a:r>
              <a:r>
                <a:rPr lang="en-US" altLang="ko-KR" sz="100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tristique</a:t>
              </a:r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 </a:t>
              </a:r>
              <a:r>
                <a:rPr lang="en-US" altLang="ko-KR" sz="100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senectus</a:t>
              </a:r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 et </a:t>
              </a:r>
              <a:r>
                <a:rPr lang="en-US" altLang="ko-KR" sz="100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netus</a:t>
              </a:r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 et </a:t>
              </a:r>
              <a:r>
                <a:rPr lang="en-US" altLang="ko-KR" sz="100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malesuada</a:t>
              </a:r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 fames ac </a:t>
              </a:r>
              <a:r>
                <a:rPr lang="en-US" altLang="ko-KR" sz="100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turpis</a:t>
              </a:r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 </a:t>
              </a:r>
              <a:r>
                <a:rPr lang="en-US" altLang="ko-KR" sz="100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egestas</a:t>
              </a:r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. </a:t>
              </a:r>
              <a:r>
                <a:rPr lang="en-US" altLang="ko-KR" sz="100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Proin</a:t>
              </a:r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 pharetra </a:t>
              </a:r>
              <a:r>
                <a:rPr lang="en-US" altLang="ko-KR" sz="100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nonummy</a:t>
              </a:r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 </a:t>
              </a:r>
              <a:r>
                <a:rPr lang="en-US" altLang="ko-KR" sz="100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pede</a:t>
              </a:r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. </a:t>
              </a:r>
              <a:r>
                <a:rPr lang="en-US" altLang="ko-KR" sz="100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Mauris</a:t>
              </a:r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 et </a:t>
              </a:r>
              <a:r>
                <a:rPr lang="en-US" altLang="ko-KR" sz="100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orci</a:t>
              </a:r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.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7DB77513-33D1-43A6-9AA4-8B15B1D0227E}"/>
                </a:ext>
              </a:extLst>
            </p:cNvPr>
            <p:cNvSpPr txBox="1"/>
            <p:nvPr/>
          </p:nvSpPr>
          <p:spPr>
            <a:xfrm>
              <a:off x="2660983" y="2354315"/>
              <a:ext cx="1118263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spc="300" dirty="0">
                  <a:ln w="31750">
                    <a:solidFill>
                      <a:srgbClr val="C00000">
                        <a:alpha val="0"/>
                      </a:srgbClr>
                    </a:solidFill>
                    <a:miter lim="800000"/>
                  </a:ln>
                  <a:solidFill>
                    <a:srgbClr val="BB102C"/>
                  </a:solidFill>
                  <a:latin typeface="아리따-돋움(TTF)-Bold" panose="02020603020101020101" pitchFamily="18" charset="-127"/>
                  <a:ea typeface="아리따-돋움(TTF)-Bold" panose="02020603020101020101" pitchFamily="18" charset="-127"/>
                </a:rPr>
                <a:t>학술적 의미</a:t>
              </a:r>
            </a:p>
          </p:txBody>
        </p:sp>
      </p:grp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6E3901AA-1285-47F1-B3B0-302223B3887C}"/>
              </a:ext>
            </a:extLst>
          </p:cNvPr>
          <p:cNvGrpSpPr/>
          <p:nvPr/>
        </p:nvGrpSpPr>
        <p:grpSpPr>
          <a:xfrm>
            <a:off x="2944097" y="4873318"/>
            <a:ext cx="8547231" cy="1172520"/>
            <a:chOff x="2660983" y="1730133"/>
            <a:chExt cx="8547231" cy="1172520"/>
          </a:xfrm>
        </p:grpSpPr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219377C2-30A8-40E9-9CD0-D323EB90E576}"/>
                </a:ext>
              </a:extLst>
            </p:cNvPr>
            <p:cNvSpPr txBox="1"/>
            <p:nvPr/>
          </p:nvSpPr>
          <p:spPr>
            <a:xfrm>
              <a:off x="3838582" y="1730133"/>
              <a:ext cx="7369632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Lorem ipsum dolor sit </a:t>
              </a:r>
              <a:r>
                <a:rPr lang="en-US" altLang="ko-KR" sz="100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amet</a:t>
              </a:r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, </a:t>
              </a:r>
              <a:r>
                <a:rPr lang="en-US" altLang="ko-KR" sz="100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consectetuer</a:t>
              </a:r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 </a:t>
              </a:r>
              <a:r>
                <a:rPr lang="en-US" altLang="ko-KR" sz="100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adipiscing</a:t>
              </a:r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 </a:t>
              </a:r>
              <a:r>
                <a:rPr lang="en-US" altLang="ko-KR" sz="100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elit</a:t>
              </a:r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. Maecenas </a:t>
              </a:r>
              <a:r>
                <a:rPr lang="en-US" altLang="ko-KR" sz="100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porttitor</a:t>
              </a:r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 </a:t>
              </a:r>
              <a:r>
                <a:rPr lang="en-US" altLang="ko-KR" sz="100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congue</a:t>
              </a:r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 </a:t>
              </a:r>
              <a:r>
                <a:rPr lang="en-US" altLang="ko-KR" sz="100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massa</a:t>
              </a:r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.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4CEC2ED5-9303-48B3-8739-F150807CC2EA}"/>
                </a:ext>
              </a:extLst>
            </p:cNvPr>
            <p:cNvSpPr txBox="1"/>
            <p:nvPr/>
          </p:nvSpPr>
          <p:spPr>
            <a:xfrm>
              <a:off x="2660983" y="1735793"/>
              <a:ext cx="1118263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spc="300" dirty="0">
                  <a:ln w="31750">
                    <a:solidFill>
                      <a:srgbClr val="C00000">
                        <a:alpha val="0"/>
                      </a:srgbClr>
                    </a:solidFill>
                    <a:miter lim="800000"/>
                  </a:ln>
                  <a:solidFill>
                    <a:srgbClr val="BB102C"/>
                  </a:solidFill>
                  <a:latin typeface="아리따-돋움(TTF)-Bold" panose="02020603020101020101" pitchFamily="18" charset="-127"/>
                  <a:ea typeface="아리따-돋움(TTF)-Bold" panose="02020603020101020101" pitchFamily="18" charset="-127"/>
                </a:rPr>
                <a:t>사전적 의미</a:t>
              </a:r>
            </a:p>
          </p:txBody>
        </p:sp>
        <p:cxnSp>
          <p:nvCxnSpPr>
            <p:cNvPr id="87" name="직선 연결선 86">
              <a:extLst>
                <a:ext uri="{FF2B5EF4-FFF2-40B4-BE49-F238E27FC236}">
                  <a16:creationId xmlns:a16="http://schemas.microsoft.com/office/drawing/2014/main" id="{DF9112EF-D4D1-4F7D-9E4E-D165E5170A79}"/>
                </a:ext>
              </a:extLst>
            </p:cNvPr>
            <p:cNvCxnSpPr>
              <a:cxnSpLocks/>
            </p:cNvCxnSpPr>
            <p:nvPr/>
          </p:nvCxnSpPr>
          <p:spPr>
            <a:xfrm>
              <a:off x="2750475" y="2183271"/>
              <a:ext cx="7967640" cy="0"/>
            </a:xfrm>
            <a:prstGeom prst="line">
              <a:avLst/>
            </a:prstGeom>
            <a:ln w="6350">
              <a:solidFill>
                <a:schemeClr val="bg1">
                  <a:lumMod val="75000"/>
                  <a:alpha val="81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A41E9569-C191-4B91-A632-23DF9819A6F3}"/>
                </a:ext>
              </a:extLst>
            </p:cNvPr>
            <p:cNvSpPr txBox="1"/>
            <p:nvPr/>
          </p:nvSpPr>
          <p:spPr>
            <a:xfrm>
              <a:off x="3838582" y="2348655"/>
              <a:ext cx="6675860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Nunc </a:t>
              </a:r>
              <a:r>
                <a:rPr lang="en-US" altLang="ko-KR" sz="100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viverra</a:t>
              </a:r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 </a:t>
              </a:r>
              <a:r>
                <a:rPr lang="en-US" altLang="ko-KR" sz="100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imperdiet</a:t>
              </a:r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 </a:t>
              </a:r>
              <a:r>
                <a:rPr lang="en-US" altLang="ko-KR" sz="100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enim</a:t>
              </a:r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. </a:t>
              </a:r>
              <a:r>
                <a:rPr lang="en-US" altLang="ko-KR" sz="100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Fusce</a:t>
              </a:r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 est. </a:t>
              </a:r>
              <a:r>
                <a:rPr lang="en-US" altLang="ko-KR" sz="100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Vivamus</a:t>
              </a:r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 a </a:t>
              </a:r>
              <a:r>
                <a:rPr lang="en-US" altLang="ko-KR" sz="100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tellus</a:t>
              </a:r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.</a:t>
              </a:r>
            </a:p>
            <a:p>
              <a:pPr algn="just"/>
              <a:r>
                <a:rPr lang="en-US" altLang="ko-KR" sz="100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Pellentesque</a:t>
              </a:r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 habitant </a:t>
              </a:r>
              <a:r>
                <a:rPr lang="en-US" altLang="ko-KR" sz="100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morbi</a:t>
              </a:r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 </a:t>
              </a:r>
              <a:r>
                <a:rPr lang="en-US" altLang="ko-KR" sz="100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tristique</a:t>
              </a:r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 </a:t>
              </a:r>
              <a:r>
                <a:rPr lang="en-US" altLang="ko-KR" sz="100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senectus</a:t>
              </a:r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 et </a:t>
              </a:r>
              <a:r>
                <a:rPr lang="en-US" altLang="ko-KR" sz="100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netus</a:t>
              </a:r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 et </a:t>
              </a:r>
              <a:r>
                <a:rPr lang="en-US" altLang="ko-KR" sz="100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malesuada</a:t>
              </a:r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 fames ac </a:t>
              </a:r>
              <a:r>
                <a:rPr lang="en-US" altLang="ko-KR" sz="100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turpis</a:t>
              </a:r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 </a:t>
              </a:r>
              <a:r>
                <a:rPr lang="en-US" altLang="ko-KR" sz="100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egestas</a:t>
              </a:r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. </a:t>
              </a:r>
            </a:p>
            <a:p>
              <a:pPr algn="just"/>
              <a:r>
                <a:rPr lang="en-US" altLang="ko-KR" sz="100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Proin</a:t>
              </a:r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 pharetra </a:t>
              </a:r>
              <a:r>
                <a:rPr lang="en-US" altLang="ko-KR" sz="100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nonummy</a:t>
              </a:r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 </a:t>
              </a:r>
              <a:r>
                <a:rPr lang="en-US" altLang="ko-KR" sz="100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pede</a:t>
              </a:r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. </a:t>
              </a:r>
              <a:r>
                <a:rPr lang="en-US" altLang="ko-KR" sz="100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Mauris</a:t>
              </a:r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 et </a:t>
              </a:r>
              <a:r>
                <a:rPr lang="en-US" altLang="ko-KR" sz="100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orci</a:t>
              </a:r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.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CA790D9F-2FEC-4FD5-ACC7-4EFBF889702E}"/>
                </a:ext>
              </a:extLst>
            </p:cNvPr>
            <p:cNvSpPr txBox="1"/>
            <p:nvPr/>
          </p:nvSpPr>
          <p:spPr>
            <a:xfrm>
              <a:off x="2660983" y="2354315"/>
              <a:ext cx="1118263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spc="300" dirty="0">
                  <a:ln w="31750">
                    <a:solidFill>
                      <a:srgbClr val="C00000">
                        <a:alpha val="0"/>
                      </a:srgbClr>
                    </a:solidFill>
                    <a:miter lim="800000"/>
                  </a:ln>
                  <a:solidFill>
                    <a:srgbClr val="BB102C"/>
                  </a:solidFill>
                  <a:latin typeface="아리따-돋움(TTF)-Bold" panose="02020603020101020101" pitchFamily="18" charset="-127"/>
                  <a:ea typeface="아리따-돋움(TTF)-Bold" panose="02020603020101020101" pitchFamily="18" charset="-127"/>
                </a:rPr>
                <a:t>학술적 의미</a:t>
              </a:r>
            </a:p>
          </p:txBody>
        </p:sp>
      </p:grpSp>
      <p:cxnSp>
        <p:nvCxnSpPr>
          <p:cNvPr id="91" name="직선 연결선 90">
            <a:extLst>
              <a:ext uri="{FF2B5EF4-FFF2-40B4-BE49-F238E27FC236}">
                <a16:creationId xmlns:a16="http://schemas.microsoft.com/office/drawing/2014/main" id="{54006A8E-EDF1-4776-818F-988DC39BA817}"/>
              </a:ext>
            </a:extLst>
          </p:cNvPr>
          <p:cNvCxnSpPr>
            <a:cxnSpLocks/>
          </p:cNvCxnSpPr>
          <p:nvPr/>
        </p:nvCxnSpPr>
        <p:spPr>
          <a:xfrm>
            <a:off x="3033589" y="3109906"/>
            <a:ext cx="7967640" cy="0"/>
          </a:xfrm>
          <a:prstGeom prst="line">
            <a:avLst/>
          </a:prstGeom>
          <a:ln w="6350">
            <a:solidFill>
              <a:schemeClr val="bg1">
                <a:lumMod val="75000"/>
                <a:alpha val="8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연결선 91">
            <a:extLst>
              <a:ext uri="{FF2B5EF4-FFF2-40B4-BE49-F238E27FC236}">
                <a16:creationId xmlns:a16="http://schemas.microsoft.com/office/drawing/2014/main" id="{A68A79E9-E7D6-4473-86FA-DF6A5475D74D}"/>
              </a:ext>
            </a:extLst>
          </p:cNvPr>
          <p:cNvCxnSpPr>
            <a:cxnSpLocks/>
          </p:cNvCxnSpPr>
          <p:nvPr/>
        </p:nvCxnSpPr>
        <p:spPr>
          <a:xfrm>
            <a:off x="3033589" y="4696601"/>
            <a:ext cx="7967640" cy="0"/>
          </a:xfrm>
          <a:prstGeom prst="line">
            <a:avLst/>
          </a:prstGeom>
          <a:ln w="6350">
            <a:solidFill>
              <a:schemeClr val="bg1">
                <a:lumMod val="75000"/>
                <a:alpha val="8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연결선 92">
            <a:extLst>
              <a:ext uri="{FF2B5EF4-FFF2-40B4-BE49-F238E27FC236}">
                <a16:creationId xmlns:a16="http://schemas.microsoft.com/office/drawing/2014/main" id="{D47DBA6D-D34F-48A1-A586-9DB8BFA6633F}"/>
              </a:ext>
            </a:extLst>
          </p:cNvPr>
          <p:cNvCxnSpPr>
            <a:cxnSpLocks/>
          </p:cNvCxnSpPr>
          <p:nvPr/>
        </p:nvCxnSpPr>
        <p:spPr>
          <a:xfrm>
            <a:off x="3033589" y="6242073"/>
            <a:ext cx="7967640" cy="0"/>
          </a:xfrm>
          <a:prstGeom prst="line">
            <a:avLst/>
          </a:prstGeom>
          <a:ln w="6350">
            <a:solidFill>
              <a:schemeClr val="bg1">
                <a:lumMod val="75000"/>
                <a:alpha val="8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화살표: 갈매기형 수장 95">
            <a:extLst>
              <a:ext uri="{FF2B5EF4-FFF2-40B4-BE49-F238E27FC236}">
                <a16:creationId xmlns:a16="http://schemas.microsoft.com/office/drawing/2014/main" id="{92942C87-7EB9-4866-AE74-F55AF6712EF8}"/>
              </a:ext>
            </a:extLst>
          </p:cNvPr>
          <p:cNvSpPr/>
          <p:nvPr/>
        </p:nvSpPr>
        <p:spPr>
          <a:xfrm>
            <a:off x="2622131" y="1805246"/>
            <a:ext cx="134081" cy="134081"/>
          </a:xfrm>
          <a:prstGeom prst="chevron">
            <a:avLst>
              <a:gd name="adj" fmla="val 58395"/>
            </a:avLst>
          </a:prstGeom>
          <a:solidFill>
            <a:srgbClr val="BB10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97" name="화살표: 갈매기형 수장 96">
            <a:extLst>
              <a:ext uri="{FF2B5EF4-FFF2-40B4-BE49-F238E27FC236}">
                <a16:creationId xmlns:a16="http://schemas.microsoft.com/office/drawing/2014/main" id="{C91E5BD0-12DE-4267-96BF-81DE1B59AE1F}"/>
              </a:ext>
            </a:extLst>
          </p:cNvPr>
          <p:cNvSpPr/>
          <p:nvPr/>
        </p:nvSpPr>
        <p:spPr>
          <a:xfrm>
            <a:off x="2622131" y="3380063"/>
            <a:ext cx="134081" cy="134081"/>
          </a:xfrm>
          <a:prstGeom prst="chevron">
            <a:avLst>
              <a:gd name="adj" fmla="val 58395"/>
            </a:avLst>
          </a:prstGeom>
          <a:solidFill>
            <a:srgbClr val="BB10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98" name="화살표: 갈매기형 수장 97">
            <a:extLst>
              <a:ext uri="{FF2B5EF4-FFF2-40B4-BE49-F238E27FC236}">
                <a16:creationId xmlns:a16="http://schemas.microsoft.com/office/drawing/2014/main" id="{E4B790CF-56C2-4748-8798-29C6379822C3}"/>
              </a:ext>
            </a:extLst>
          </p:cNvPr>
          <p:cNvSpPr/>
          <p:nvPr/>
        </p:nvSpPr>
        <p:spPr>
          <a:xfrm>
            <a:off x="2622131" y="4955166"/>
            <a:ext cx="134081" cy="134081"/>
          </a:xfrm>
          <a:prstGeom prst="chevron">
            <a:avLst>
              <a:gd name="adj" fmla="val 58395"/>
            </a:avLst>
          </a:prstGeom>
          <a:solidFill>
            <a:srgbClr val="BB10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04064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자유형 34"/>
          <p:cNvSpPr/>
          <p:nvPr/>
        </p:nvSpPr>
        <p:spPr>
          <a:xfrm>
            <a:off x="7618178" y="1938679"/>
            <a:ext cx="4573822" cy="4919320"/>
          </a:xfrm>
          <a:custGeom>
            <a:avLst/>
            <a:gdLst>
              <a:gd name="connsiteX0" fmla="*/ 3501958 w 4573822"/>
              <a:gd name="connsiteY0" fmla="*/ 0 h 4919320"/>
              <a:gd name="connsiteX1" fmla="*/ 4543333 w 4573822"/>
              <a:gd name="connsiteY1" fmla="*/ 157441 h 4919320"/>
              <a:gd name="connsiteX2" fmla="*/ 4573822 w 4573822"/>
              <a:gd name="connsiteY2" fmla="*/ 167758 h 4919320"/>
              <a:gd name="connsiteX3" fmla="*/ 4573822 w 4573822"/>
              <a:gd name="connsiteY3" fmla="*/ 4919320 h 4919320"/>
              <a:gd name="connsiteX4" fmla="*/ 301331 w 4573822"/>
              <a:gd name="connsiteY4" fmla="*/ 4919320 h 4919320"/>
              <a:gd name="connsiteX5" fmla="*/ 275202 w 4573822"/>
              <a:gd name="connsiteY5" fmla="*/ 4865078 h 4919320"/>
              <a:gd name="connsiteX6" fmla="*/ 0 w 4573822"/>
              <a:gd name="connsiteY6" fmla="*/ 3501958 h 4919320"/>
              <a:gd name="connsiteX7" fmla="*/ 3501958 w 4573822"/>
              <a:gd name="connsiteY7" fmla="*/ 0 h 4919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73822" h="4919320">
                <a:moveTo>
                  <a:pt x="3501958" y="0"/>
                </a:moveTo>
                <a:cubicBezTo>
                  <a:pt x="3864598" y="0"/>
                  <a:pt x="4214363" y="55121"/>
                  <a:pt x="4543333" y="157441"/>
                </a:cubicBezTo>
                <a:lnTo>
                  <a:pt x="4573822" y="167758"/>
                </a:lnTo>
                <a:lnTo>
                  <a:pt x="4573822" y="4919320"/>
                </a:lnTo>
                <a:lnTo>
                  <a:pt x="301331" y="4919320"/>
                </a:lnTo>
                <a:lnTo>
                  <a:pt x="275202" y="4865078"/>
                </a:lnTo>
                <a:cubicBezTo>
                  <a:pt x="97993" y="4446110"/>
                  <a:pt x="0" y="3985478"/>
                  <a:pt x="0" y="3501958"/>
                </a:cubicBezTo>
                <a:cubicBezTo>
                  <a:pt x="0" y="1567880"/>
                  <a:pt x="1567880" y="0"/>
                  <a:pt x="3501958" y="0"/>
                </a:cubicBezTo>
                <a:close/>
              </a:path>
            </a:pathLst>
          </a:cu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428793" y="2359401"/>
            <a:ext cx="502192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70AD4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여기에 부제목을 입력해 주세요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0" y="6756400"/>
            <a:ext cx="12192000" cy="101600"/>
          </a:xfrm>
          <a:prstGeom prst="rect">
            <a:avLst/>
          </a:prstGeom>
          <a:solidFill>
            <a:srgbClr val="70AD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자유형 15"/>
          <p:cNvSpPr/>
          <p:nvPr/>
        </p:nvSpPr>
        <p:spPr>
          <a:xfrm>
            <a:off x="-1" y="1076473"/>
            <a:ext cx="979557" cy="1959112"/>
          </a:xfrm>
          <a:custGeom>
            <a:avLst/>
            <a:gdLst>
              <a:gd name="connsiteX0" fmla="*/ 1 w 979557"/>
              <a:gd name="connsiteY0" fmla="*/ 0 h 1959112"/>
              <a:gd name="connsiteX1" fmla="*/ 979557 w 979557"/>
              <a:gd name="connsiteY1" fmla="*/ 979556 h 1959112"/>
              <a:gd name="connsiteX2" fmla="*/ 1 w 979557"/>
              <a:gd name="connsiteY2" fmla="*/ 1959112 h 1959112"/>
              <a:gd name="connsiteX3" fmla="*/ 0 w 979557"/>
              <a:gd name="connsiteY3" fmla="*/ 1959112 h 1959112"/>
              <a:gd name="connsiteX4" fmla="*/ 0 w 979557"/>
              <a:gd name="connsiteY4" fmla="*/ 0 h 1959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9557" h="1959112">
                <a:moveTo>
                  <a:pt x="1" y="0"/>
                </a:moveTo>
                <a:cubicBezTo>
                  <a:pt x="540995" y="0"/>
                  <a:pt x="979557" y="438562"/>
                  <a:pt x="979557" y="979556"/>
                </a:cubicBezTo>
                <a:cubicBezTo>
                  <a:pt x="979557" y="1520550"/>
                  <a:pt x="540995" y="1959112"/>
                  <a:pt x="1" y="1959112"/>
                </a:cubicBezTo>
                <a:lnTo>
                  <a:pt x="0" y="1959112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20266" y="5147563"/>
            <a:ext cx="414605" cy="1270736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6254101" y="-8259"/>
            <a:ext cx="5780770" cy="492165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1673875" y="132749"/>
            <a:ext cx="36099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rgbClr val="70AD4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00</a:t>
            </a:r>
            <a:endParaRPr lang="ko-KR" altLang="en-US" sz="1100" dirty="0">
              <a:solidFill>
                <a:srgbClr val="70AD47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11265362" y="1829637"/>
            <a:ext cx="308308" cy="308308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6" name="그룹 45"/>
          <p:cNvGrpSpPr/>
          <p:nvPr/>
        </p:nvGrpSpPr>
        <p:grpSpPr>
          <a:xfrm>
            <a:off x="1428793" y="5423163"/>
            <a:ext cx="5149807" cy="755733"/>
            <a:chOff x="5791200" y="5307131"/>
            <a:chExt cx="5492905" cy="774221"/>
          </a:xfrm>
        </p:grpSpPr>
        <p:grpSp>
          <p:nvGrpSpPr>
            <p:cNvPr id="47" name="그룹 46"/>
            <p:cNvGrpSpPr/>
            <p:nvPr/>
          </p:nvGrpSpPr>
          <p:grpSpPr>
            <a:xfrm>
              <a:off x="5791200" y="5307131"/>
              <a:ext cx="1711960" cy="336550"/>
              <a:chOff x="812800" y="2117602"/>
              <a:chExt cx="2003425" cy="336550"/>
            </a:xfrm>
          </p:grpSpPr>
          <p:sp>
            <p:nvSpPr>
              <p:cNvPr id="63" name="모서리가 둥근 직사각형 62"/>
              <p:cNvSpPr/>
              <p:nvPr/>
            </p:nvSpPr>
            <p:spPr>
              <a:xfrm>
                <a:off x="812800" y="2117602"/>
                <a:ext cx="2003425" cy="336550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dirty="0">
                  <a:solidFill>
                    <a:schemeClr val="bg1">
                      <a:lumMod val="50000"/>
                    </a:schemeClr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</p:txBody>
          </p:sp>
          <p:sp>
            <p:nvSpPr>
              <p:cNvPr id="64" name="직사각형 63"/>
              <p:cNvSpPr/>
              <p:nvPr/>
            </p:nvSpPr>
            <p:spPr>
              <a:xfrm>
                <a:off x="1328093" y="2167354"/>
                <a:ext cx="972837" cy="2680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1100" dirty="0">
                    <a:solidFill>
                      <a:schemeClr val="bg1">
                        <a:lumMod val="50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Subject 1</a:t>
                </a:r>
                <a:endParaRPr lang="ko-KR" altLang="en-US" sz="1100" dirty="0">
                  <a:solidFill>
                    <a:schemeClr val="bg1">
                      <a:lumMod val="50000"/>
                    </a:schemeClr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</p:txBody>
          </p:sp>
        </p:grpSp>
        <p:grpSp>
          <p:nvGrpSpPr>
            <p:cNvPr id="48" name="그룹 47"/>
            <p:cNvGrpSpPr/>
            <p:nvPr/>
          </p:nvGrpSpPr>
          <p:grpSpPr>
            <a:xfrm>
              <a:off x="5791200" y="5744802"/>
              <a:ext cx="1711960" cy="336550"/>
              <a:chOff x="812800" y="2117602"/>
              <a:chExt cx="2003425" cy="336550"/>
            </a:xfrm>
          </p:grpSpPr>
          <p:sp>
            <p:nvSpPr>
              <p:cNvPr id="61" name="모서리가 둥근 직사각형 60"/>
              <p:cNvSpPr/>
              <p:nvPr/>
            </p:nvSpPr>
            <p:spPr>
              <a:xfrm>
                <a:off x="812800" y="2117602"/>
                <a:ext cx="2003425" cy="336550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dirty="0">
                  <a:solidFill>
                    <a:schemeClr val="bg1">
                      <a:lumMod val="50000"/>
                    </a:schemeClr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</p:txBody>
          </p:sp>
          <p:sp>
            <p:nvSpPr>
              <p:cNvPr id="62" name="직사각형 61"/>
              <p:cNvSpPr/>
              <p:nvPr/>
            </p:nvSpPr>
            <p:spPr>
              <a:xfrm>
                <a:off x="1328098" y="2167354"/>
                <a:ext cx="972837" cy="2680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1100" dirty="0">
                    <a:solidFill>
                      <a:schemeClr val="bg1">
                        <a:lumMod val="50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Subject 4</a:t>
                </a:r>
                <a:endParaRPr lang="ko-KR" altLang="en-US" sz="1100" dirty="0">
                  <a:solidFill>
                    <a:schemeClr val="bg1">
                      <a:lumMod val="50000"/>
                    </a:schemeClr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</p:txBody>
          </p:sp>
        </p:grpSp>
        <p:grpSp>
          <p:nvGrpSpPr>
            <p:cNvPr id="49" name="그룹 48"/>
            <p:cNvGrpSpPr/>
            <p:nvPr/>
          </p:nvGrpSpPr>
          <p:grpSpPr>
            <a:xfrm>
              <a:off x="7681673" y="5307131"/>
              <a:ext cx="1711960" cy="336550"/>
              <a:chOff x="812800" y="2117602"/>
              <a:chExt cx="2003425" cy="336550"/>
            </a:xfrm>
          </p:grpSpPr>
          <p:sp>
            <p:nvSpPr>
              <p:cNvPr id="59" name="모서리가 둥근 직사각형 58"/>
              <p:cNvSpPr/>
              <p:nvPr/>
            </p:nvSpPr>
            <p:spPr>
              <a:xfrm>
                <a:off x="812800" y="2117602"/>
                <a:ext cx="2003425" cy="336550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dirty="0">
                  <a:solidFill>
                    <a:schemeClr val="bg1">
                      <a:lumMod val="50000"/>
                    </a:schemeClr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</p:txBody>
          </p:sp>
          <p:sp>
            <p:nvSpPr>
              <p:cNvPr id="60" name="직사각형 59"/>
              <p:cNvSpPr/>
              <p:nvPr/>
            </p:nvSpPr>
            <p:spPr>
              <a:xfrm>
                <a:off x="1328094" y="2167354"/>
                <a:ext cx="972837" cy="2680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1100" dirty="0">
                    <a:solidFill>
                      <a:schemeClr val="bg1">
                        <a:lumMod val="50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Subject 2</a:t>
                </a:r>
                <a:endParaRPr lang="ko-KR" altLang="en-US" sz="1100" dirty="0">
                  <a:solidFill>
                    <a:schemeClr val="bg1">
                      <a:lumMod val="50000"/>
                    </a:schemeClr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</p:txBody>
          </p:sp>
        </p:grpSp>
        <p:grpSp>
          <p:nvGrpSpPr>
            <p:cNvPr id="50" name="그룹 49"/>
            <p:cNvGrpSpPr/>
            <p:nvPr/>
          </p:nvGrpSpPr>
          <p:grpSpPr>
            <a:xfrm>
              <a:off x="7681673" y="5744802"/>
              <a:ext cx="1711960" cy="336550"/>
              <a:chOff x="812800" y="2117602"/>
              <a:chExt cx="2003425" cy="336550"/>
            </a:xfrm>
          </p:grpSpPr>
          <p:sp>
            <p:nvSpPr>
              <p:cNvPr id="57" name="모서리가 둥근 직사각형 56"/>
              <p:cNvSpPr/>
              <p:nvPr/>
            </p:nvSpPr>
            <p:spPr>
              <a:xfrm>
                <a:off x="812800" y="2117602"/>
                <a:ext cx="2003425" cy="336550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dirty="0">
                  <a:solidFill>
                    <a:schemeClr val="bg1">
                      <a:lumMod val="50000"/>
                    </a:schemeClr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</p:txBody>
          </p:sp>
          <p:sp>
            <p:nvSpPr>
              <p:cNvPr id="58" name="직사각형 57"/>
              <p:cNvSpPr/>
              <p:nvPr/>
            </p:nvSpPr>
            <p:spPr>
              <a:xfrm>
                <a:off x="1328093" y="2167354"/>
                <a:ext cx="972837" cy="2680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1100" dirty="0">
                    <a:solidFill>
                      <a:schemeClr val="bg1">
                        <a:lumMod val="50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Subject 5</a:t>
                </a:r>
                <a:endParaRPr lang="ko-KR" altLang="en-US" sz="1100" dirty="0">
                  <a:solidFill>
                    <a:schemeClr val="bg1">
                      <a:lumMod val="50000"/>
                    </a:schemeClr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</p:txBody>
          </p:sp>
        </p:grpSp>
        <p:grpSp>
          <p:nvGrpSpPr>
            <p:cNvPr id="51" name="그룹 50"/>
            <p:cNvGrpSpPr/>
            <p:nvPr/>
          </p:nvGrpSpPr>
          <p:grpSpPr>
            <a:xfrm>
              <a:off x="9572145" y="5307131"/>
              <a:ext cx="1711960" cy="336550"/>
              <a:chOff x="812800" y="2117602"/>
              <a:chExt cx="2003425" cy="336550"/>
            </a:xfrm>
          </p:grpSpPr>
          <p:sp>
            <p:nvSpPr>
              <p:cNvPr id="55" name="모서리가 둥근 직사각형 54"/>
              <p:cNvSpPr/>
              <p:nvPr/>
            </p:nvSpPr>
            <p:spPr>
              <a:xfrm>
                <a:off x="812800" y="2117602"/>
                <a:ext cx="2003425" cy="336550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dirty="0">
                  <a:solidFill>
                    <a:schemeClr val="bg1">
                      <a:lumMod val="50000"/>
                    </a:schemeClr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</p:txBody>
          </p:sp>
          <p:sp>
            <p:nvSpPr>
              <p:cNvPr id="56" name="직사각형 55"/>
              <p:cNvSpPr/>
              <p:nvPr/>
            </p:nvSpPr>
            <p:spPr>
              <a:xfrm>
                <a:off x="1328098" y="2167354"/>
                <a:ext cx="972837" cy="2680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1100" dirty="0">
                    <a:solidFill>
                      <a:schemeClr val="bg1">
                        <a:lumMod val="50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Subject 3</a:t>
                </a:r>
                <a:endParaRPr lang="ko-KR" altLang="en-US" sz="1100" dirty="0">
                  <a:solidFill>
                    <a:schemeClr val="bg1">
                      <a:lumMod val="50000"/>
                    </a:schemeClr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</p:txBody>
          </p:sp>
        </p:grpSp>
        <p:grpSp>
          <p:nvGrpSpPr>
            <p:cNvPr id="52" name="그룹 51"/>
            <p:cNvGrpSpPr/>
            <p:nvPr/>
          </p:nvGrpSpPr>
          <p:grpSpPr>
            <a:xfrm>
              <a:off x="9572145" y="5744802"/>
              <a:ext cx="1711960" cy="336550"/>
              <a:chOff x="812800" y="2117602"/>
              <a:chExt cx="2003425" cy="336550"/>
            </a:xfrm>
          </p:grpSpPr>
          <p:sp>
            <p:nvSpPr>
              <p:cNvPr id="53" name="모서리가 둥근 직사각형 52"/>
              <p:cNvSpPr/>
              <p:nvPr/>
            </p:nvSpPr>
            <p:spPr>
              <a:xfrm>
                <a:off x="812800" y="2117602"/>
                <a:ext cx="2003425" cy="336550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dirty="0">
                  <a:solidFill>
                    <a:schemeClr val="bg1">
                      <a:lumMod val="50000"/>
                    </a:schemeClr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</p:txBody>
          </p:sp>
          <p:sp>
            <p:nvSpPr>
              <p:cNvPr id="54" name="직사각형 53"/>
              <p:cNvSpPr/>
              <p:nvPr/>
            </p:nvSpPr>
            <p:spPr>
              <a:xfrm>
                <a:off x="1328097" y="2167354"/>
                <a:ext cx="972837" cy="2680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1100" dirty="0">
                    <a:solidFill>
                      <a:schemeClr val="bg1">
                        <a:lumMod val="50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Subject 6</a:t>
                </a:r>
                <a:endParaRPr lang="ko-KR" altLang="en-US" sz="1100" dirty="0">
                  <a:solidFill>
                    <a:schemeClr val="bg1">
                      <a:lumMod val="50000"/>
                    </a:schemeClr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</p:txBody>
          </p:sp>
        </p:grpSp>
      </p:grpSp>
      <p:grpSp>
        <p:nvGrpSpPr>
          <p:cNvPr id="66" name="그룹 65"/>
          <p:cNvGrpSpPr/>
          <p:nvPr/>
        </p:nvGrpSpPr>
        <p:grpSpPr>
          <a:xfrm>
            <a:off x="1356378" y="1245700"/>
            <a:ext cx="5494185" cy="1200329"/>
            <a:chOff x="1264988" y="931333"/>
            <a:chExt cx="4876801" cy="1065448"/>
          </a:xfrm>
        </p:grpSpPr>
        <p:sp>
          <p:nvSpPr>
            <p:cNvPr id="68" name="TextBox 67"/>
            <p:cNvSpPr txBox="1"/>
            <p:nvPr/>
          </p:nvSpPr>
          <p:spPr>
            <a:xfrm>
              <a:off x="1264988" y="931333"/>
              <a:ext cx="4876801" cy="10654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VEGANISM</a:t>
              </a:r>
              <a:endParaRPr lang="ko-KR" altLang="en-US" sz="7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69" name="타원 68"/>
            <p:cNvSpPr/>
            <p:nvPr/>
          </p:nvSpPr>
          <p:spPr>
            <a:xfrm>
              <a:off x="5756453" y="1587183"/>
              <a:ext cx="143934" cy="143934"/>
            </a:xfrm>
            <a:prstGeom prst="ellipse">
              <a:avLst/>
            </a:prstGeom>
            <a:solidFill>
              <a:srgbClr val="70AD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rgbClr val="70AD47"/>
                </a:solidFill>
              </a:endParaRPr>
            </a:p>
          </p:txBody>
        </p:sp>
      </p:grpSp>
      <p:sp>
        <p:nvSpPr>
          <p:cNvPr id="70" name="TextBox 69"/>
          <p:cNvSpPr txBox="1"/>
          <p:nvPr/>
        </p:nvSpPr>
        <p:spPr>
          <a:xfrm>
            <a:off x="174025" y="132749"/>
            <a:ext cx="7152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rgbClr val="70AD4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YPTLAB</a:t>
            </a:r>
            <a:endParaRPr lang="ko-KR" altLang="en-US" sz="1100" dirty="0">
              <a:solidFill>
                <a:srgbClr val="70AD47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174162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0" name="Picture 8">
            <a:extLst>
              <a:ext uri="{FF2B5EF4-FFF2-40B4-BE49-F238E27FC236}">
                <a16:creationId xmlns:a16="http://schemas.microsoft.com/office/drawing/2014/main" id="{6973BB59-0B4E-4B79-B320-263C1988B6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14188"/>
            <a:ext cx="12191999" cy="6830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-3" y="-14187"/>
            <a:ext cx="12192001" cy="6770586"/>
          </a:xfrm>
          <a:prstGeom prst="rect">
            <a:avLst/>
          </a:prstGeom>
          <a:solidFill>
            <a:schemeClr val="tx1">
              <a:lumMod val="85000"/>
              <a:lumOff val="15000"/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양쪽 모서리가 둥근 사각형 6"/>
          <p:cNvSpPr/>
          <p:nvPr/>
        </p:nvSpPr>
        <p:spPr>
          <a:xfrm>
            <a:off x="0" y="3076583"/>
            <a:ext cx="12192000" cy="3679818"/>
          </a:xfrm>
          <a:prstGeom prst="round2Same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1673875" y="132749"/>
            <a:ext cx="36099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</a:t>
            </a:r>
            <a:endParaRPr lang="ko-KR" altLang="en-US" sz="110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4698777" y="3668934"/>
            <a:ext cx="0" cy="2575889"/>
          </a:xfrm>
          <a:prstGeom prst="line">
            <a:avLst/>
          </a:prstGeom>
          <a:ln w="158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7018271" y="1186132"/>
            <a:ext cx="373602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Station Type Earphone/Headphone Sharing Service Platform</a:t>
            </a:r>
            <a:endParaRPr lang="ko-KR" altLang="en-US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0" y="6756400"/>
            <a:ext cx="12192000" cy="101600"/>
          </a:xfrm>
          <a:prstGeom prst="rect">
            <a:avLst/>
          </a:prstGeom>
          <a:solidFill>
            <a:srgbClr val="70AD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" name="그룹 20"/>
          <p:cNvGrpSpPr/>
          <p:nvPr/>
        </p:nvGrpSpPr>
        <p:grpSpPr>
          <a:xfrm>
            <a:off x="611716" y="3734078"/>
            <a:ext cx="3916457" cy="2497554"/>
            <a:chOff x="706966" y="3829399"/>
            <a:chExt cx="3916457" cy="2497554"/>
          </a:xfrm>
        </p:grpSpPr>
        <p:sp>
          <p:nvSpPr>
            <p:cNvPr id="22" name="TextBox 21"/>
            <p:cNvSpPr txBox="1"/>
            <p:nvPr/>
          </p:nvSpPr>
          <p:spPr>
            <a:xfrm>
              <a:off x="706966" y="5271469"/>
              <a:ext cx="169333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피드백에 대한 답변</a:t>
              </a:r>
            </a:p>
          </p:txBody>
        </p:sp>
        <p:grpSp>
          <p:nvGrpSpPr>
            <p:cNvPr id="23" name="그룹 22"/>
            <p:cNvGrpSpPr/>
            <p:nvPr/>
          </p:nvGrpSpPr>
          <p:grpSpPr>
            <a:xfrm>
              <a:off x="706966" y="3829399"/>
              <a:ext cx="3512500" cy="1090509"/>
              <a:chOff x="706966" y="2206271"/>
              <a:chExt cx="3512500" cy="1090509"/>
            </a:xfrm>
          </p:grpSpPr>
          <p:sp>
            <p:nvSpPr>
              <p:cNvPr id="25" name="TextBox 24"/>
              <p:cNvSpPr txBox="1"/>
              <p:nvPr/>
            </p:nvSpPr>
            <p:spPr>
              <a:xfrm>
                <a:off x="706966" y="2206271"/>
                <a:ext cx="183255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2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지난 발표에서의 피드백</a:t>
                </a:r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706966" y="2508551"/>
                <a:ext cx="3512500" cy="7882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05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1) </a:t>
                </a:r>
                <a:r>
                  <a:rPr lang="ko-KR" altLang="en-US" sz="105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계획한 주제와 관련하여 가장 유사한 서비스들 탐색</a:t>
                </a:r>
                <a:r>
                  <a:rPr lang="en-US" altLang="ko-KR" sz="105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sz="105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2) </a:t>
                </a:r>
                <a:r>
                  <a:rPr lang="ko-KR" altLang="en-US" sz="105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고객 니즈의 그룹핑</a:t>
                </a:r>
                <a:r>
                  <a:rPr lang="en-US" altLang="ko-KR" sz="105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/</a:t>
                </a:r>
                <a:r>
                  <a:rPr lang="ko-KR" altLang="en-US" sz="105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객관화</a:t>
                </a:r>
                <a:r>
                  <a:rPr lang="en-US" altLang="ko-KR" sz="105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, </a:t>
                </a:r>
                <a:r>
                  <a:rPr lang="ko-KR" altLang="en-US" sz="105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퍼소나 작성하기</a:t>
                </a:r>
                <a:endParaRPr lang="en-US" altLang="ko-KR" sz="10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105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3) </a:t>
                </a:r>
                <a:r>
                  <a:rPr lang="ko-KR" altLang="en-US" sz="105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고객 니즈에 맞는 프레임워크 설정</a:t>
                </a:r>
              </a:p>
            </p:txBody>
          </p:sp>
        </p:grpSp>
        <p:sp>
          <p:nvSpPr>
            <p:cNvPr id="24" name="TextBox 23"/>
            <p:cNvSpPr txBox="1"/>
            <p:nvPr/>
          </p:nvSpPr>
          <p:spPr>
            <a:xfrm>
              <a:off x="706966" y="5538724"/>
              <a:ext cx="3916457" cy="7882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0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1) </a:t>
              </a:r>
              <a:r>
                <a:rPr lang="ko-KR" altLang="en-US" sz="10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보조 배터리 대여</a:t>
              </a:r>
              <a:r>
                <a:rPr lang="en-US" altLang="ko-KR" sz="10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/</a:t>
              </a:r>
              <a:r>
                <a:rPr lang="ko-KR" altLang="en-US" sz="10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전동 킥보드 대여 서비스에 대해 조사</a:t>
              </a:r>
              <a:endParaRPr lang="en-US" altLang="ko-KR" sz="105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0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2) </a:t>
              </a:r>
              <a:r>
                <a:rPr lang="ko-KR" altLang="en-US" sz="10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예상 이용 고객을 특정하고 분류하여 사용자 시나리오 작성</a:t>
              </a:r>
              <a:endParaRPr lang="en-US" altLang="ko-KR" sz="105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0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3) </a:t>
              </a:r>
              <a:r>
                <a:rPr lang="ko-KR" altLang="en-US" sz="10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개발 환경과 더불어 전체적인 시스템 흐름도 설명</a:t>
              </a:r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5104236" y="3666195"/>
            <a:ext cx="2500525" cy="338554"/>
            <a:chOff x="4951836" y="3843641"/>
            <a:chExt cx="2500525" cy="338555"/>
          </a:xfrm>
        </p:grpSpPr>
        <p:sp>
          <p:nvSpPr>
            <p:cNvPr id="6" name="육각형 5"/>
            <p:cNvSpPr/>
            <p:nvPr/>
          </p:nvSpPr>
          <p:spPr>
            <a:xfrm>
              <a:off x="4951836" y="3867428"/>
              <a:ext cx="2500524" cy="302280"/>
            </a:xfrm>
            <a:prstGeom prst="hexagon">
              <a:avLst/>
            </a:prstGeom>
            <a:solidFill>
              <a:srgbClr val="70AD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951837" y="3843641"/>
              <a:ext cx="2500524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I N D E X</a:t>
              </a:r>
              <a:endParaRPr lang="ko-KR" altLang="en-US" sz="160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5104237" y="4168568"/>
            <a:ext cx="2420513" cy="2038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300">
                <a:solidFill>
                  <a:schemeClr val="tx1">
                    <a:lumMod val="75000"/>
                    <a:lumOff val="2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KoPubWorld돋움체 Medium" panose="00000600000000000000" pitchFamily="2" charset="-127"/>
              </a:rPr>
              <a:t>1.</a:t>
            </a:r>
            <a:r>
              <a:rPr lang="ko-KR" altLang="en-US" sz="1300">
                <a:solidFill>
                  <a:schemeClr val="tx1">
                    <a:lumMod val="75000"/>
                    <a:lumOff val="2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KoPubWorld돋움체 Medium" panose="00000600000000000000" pitchFamily="2" charset="-127"/>
              </a:rPr>
              <a:t> 졸업 연구 개발 배경</a:t>
            </a:r>
            <a:endParaRPr lang="en-US" altLang="ko-KR" sz="1300">
              <a:solidFill>
                <a:schemeClr val="tx1">
                  <a:lumMod val="75000"/>
                  <a:lumOff val="2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  <a:cs typeface="KoPubWorld돋움체 Medium" panose="00000600000000000000" pitchFamily="2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300">
                <a:solidFill>
                  <a:schemeClr val="tx1">
                    <a:lumMod val="75000"/>
                    <a:lumOff val="2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KoPubWorld돋움체 Medium" panose="00000600000000000000" pitchFamily="2" charset="-127"/>
              </a:rPr>
              <a:t>2. </a:t>
            </a:r>
            <a:r>
              <a:rPr lang="ko-KR" altLang="en-US" sz="1300">
                <a:solidFill>
                  <a:schemeClr val="tx1">
                    <a:lumMod val="75000"/>
                    <a:lumOff val="2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KoPubWorld돋움체 Medium" panose="00000600000000000000" pitchFamily="2" charset="-127"/>
              </a:rPr>
              <a:t>관련 연구 및 사례</a:t>
            </a:r>
            <a:endParaRPr lang="en-US" altLang="ko-KR" sz="1300">
              <a:solidFill>
                <a:schemeClr val="tx1">
                  <a:lumMod val="75000"/>
                  <a:lumOff val="2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  <a:cs typeface="KoPubWorld돋움체 Medium" panose="00000600000000000000" pitchFamily="2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300">
                <a:solidFill>
                  <a:schemeClr val="tx1">
                    <a:lumMod val="75000"/>
                    <a:lumOff val="2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KoPubWorld돋움체 Medium" panose="00000600000000000000" pitchFamily="2" charset="-127"/>
              </a:rPr>
              <a:t>3. </a:t>
            </a:r>
            <a:r>
              <a:rPr lang="ko-KR" altLang="en-US" sz="1300">
                <a:solidFill>
                  <a:schemeClr val="tx1">
                    <a:lumMod val="75000"/>
                    <a:lumOff val="2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KoPubWorld돋움체 Medium" panose="00000600000000000000" pitchFamily="2" charset="-127"/>
              </a:rPr>
              <a:t>연구 개발 목표 및 효과</a:t>
            </a:r>
            <a:endParaRPr lang="en-US" altLang="ko-KR" sz="1300">
              <a:solidFill>
                <a:schemeClr val="tx1">
                  <a:lumMod val="75000"/>
                  <a:lumOff val="2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  <a:cs typeface="KoPubWorld돋움체 Medium" panose="00000600000000000000" pitchFamily="2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300">
                <a:solidFill>
                  <a:schemeClr val="tx1">
                    <a:lumMod val="75000"/>
                    <a:lumOff val="2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KoPubWorld돋움체 Medium" panose="00000600000000000000" pitchFamily="2" charset="-127"/>
              </a:rPr>
              <a:t>4. </a:t>
            </a:r>
            <a:r>
              <a:rPr lang="ko-KR" altLang="en-US" sz="1300">
                <a:solidFill>
                  <a:schemeClr val="tx1">
                    <a:lumMod val="75000"/>
                    <a:lumOff val="2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KoPubWorld돋움체 Medium" panose="00000600000000000000" pitchFamily="2" charset="-127"/>
              </a:rPr>
              <a:t>시스템 수행 시나리오</a:t>
            </a:r>
            <a:endParaRPr lang="en-US" altLang="ko-KR" sz="1300">
              <a:solidFill>
                <a:schemeClr val="tx1">
                  <a:lumMod val="75000"/>
                  <a:lumOff val="2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  <a:cs typeface="KoPubWorld돋움체 Medium" panose="00000600000000000000" pitchFamily="2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300">
                <a:solidFill>
                  <a:schemeClr val="tx1">
                    <a:lumMod val="75000"/>
                    <a:lumOff val="2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KoPubWorld돋움체 Medium" panose="00000600000000000000" pitchFamily="2" charset="-127"/>
              </a:rPr>
              <a:t>5. </a:t>
            </a:r>
            <a:r>
              <a:rPr lang="ko-KR" altLang="en-US" sz="1300">
                <a:solidFill>
                  <a:schemeClr val="tx1">
                    <a:lumMod val="75000"/>
                    <a:lumOff val="2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KoPubWorld돋움체 Medium" panose="00000600000000000000" pitchFamily="2" charset="-127"/>
              </a:rPr>
              <a:t>시스템 구성도</a:t>
            </a:r>
            <a:endParaRPr lang="en-US" altLang="ko-KR" sz="1300">
              <a:solidFill>
                <a:schemeClr val="tx1">
                  <a:lumMod val="75000"/>
                  <a:lumOff val="2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  <a:cs typeface="KoPubWorld돋움체 Medium" panose="00000600000000000000" pitchFamily="2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6859DE6-CE09-4261-98FD-BCE65018B857}"/>
              </a:ext>
            </a:extLst>
          </p:cNvPr>
          <p:cNvGrpSpPr/>
          <p:nvPr/>
        </p:nvGrpSpPr>
        <p:grpSpPr>
          <a:xfrm>
            <a:off x="531207" y="524705"/>
            <a:ext cx="6298283" cy="2289131"/>
            <a:chOff x="496917" y="524705"/>
            <a:chExt cx="6298283" cy="2289131"/>
          </a:xfrm>
        </p:grpSpPr>
        <p:sp>
          <p:nvSpPr>
            <p:cNvPr id="19" name="TextBox 18"/>
            <p:cNvSpPr txBox="1"/>
            <p:nvPr/>
          </p:nvSpPr>
          <p:spPr>
            <a:xfrm>
              <a:off x="496917" y="1613507"/>
              <a:ext cx="549418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720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EARS</a:t>
              </a:r>
              <a:endParaRPr lang="ko-KR" altLang="en-US" sz="72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0" name="타원 19"/>
            <p:cNvSpPr/>
            <p:nvPr/>
          </p:nvSpPr>
          <p:spPr>
            <a:xfrm>
              <a:off x="5958757" y="2412412"/>
              <a:ext cx="162155" cy="162155"/>
            </a:xfrm>
            <a:prstGeom prst="ellipse">
              <a:avLst/>
            </a:prstGeom>
            <a:solidFill>
              <a:srgbClr val="70AD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rgbClr val="70AD47"/>
                </a:solidFill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2921B4B-2981-4B77-A789-72BBB5D66919}"/>
                </a:ext>
              </a:extLst>
            </p:cNvPr>
            <p:cNvSpPr txBox="1"/>
            <p:nvPr/>
          </p:nvSpPr>
          <p:spPr>
            <a:xfrm>
              <a:off x="1301015" y="524705"/>
              <a:ext cx="549418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20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HEALING</a:t>
              </a:r>
              <a:endParaRPr lang="ko-KR" altLang="en-US" sz="72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F43FDBCF-2F65-4BD8-874C-603F9D35BF39}"/>
              </a:ext>
            </a:extLst>
          </p:cNvPr>
          <p:cNvSpPr txBox="1"/>
          <p:nvPr/>
        </p:nvSpPr>
        <p:spPr>
          <a:xfrm>
            <a:off x="8605627" y="4168568"/>
            <a:ext cx="2484736" cy="2038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300">
                <a:solidFill>
                  <a:schemeClr val="tx1">
                    <a:lumMod val="75000"/>
                    <a:lumOff val="2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KoPubWorld돋움체 Medium" panose="00000600000000000000" pitchFamily="2" charset="-127"/>
              </a:rPr>
              <a:t>6.</a:t>
            </a:r>
            <a:r>
              <a:rPr lang="ko-KR" altLang="en-US" sz="1300">
                <a:solidFill>
                  <a:schemeClr val="tx1">
                    <a:lumMod val="75000"/>
                    <a:lumOff val="2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KoPubWorld돋움체 Medium" panose="00000600000000000000" pitchFamily="2" charset="-127"/>
              </a:rPr>
              <a:t> 시스템 모듈 상세 설계</a:t>
            </a:r>
            <a:endParaRPr lang="en-US" altLang="ko-KR" sz="1300">
              <a:solidFill>
                <a:schemeClr val="tx1">
                  <a:lumMod val="75000"/>
                  <a:lumOff val="2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  <a:cs typeface="KoPubWorld돋움체 Medium" panose="00000600000000000000" pitchFamily="2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300">
                <a:solidFill>
                  <a:schemeClr val="tx1">
                    <a:lumMod val="75000"/>
                    <a:lumOff val="2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KoPubWorld돋움체 Medium" panose="00000600000000000000" pitchFamily="2" charset="-127"/>
              </a:rPr>
              <a:t>7. </a:t>
            </a:r>
            <a:r>
              <a:rPr lang="ko-KR" altLang="en-US" sz="1300">
                <a:solidFill>
                  <a:schemeClr val="tx1">
                    <a:lumMod val="75000"/>
                    <a:lumOff val="2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KoPubWorld돋움체 Medium" panose="00000600000000000000" pitchFamily="2" charset="-127"/>
              </a:rPr>
              <a:t>데모 환경 설계</a:t>
            </a:r>
            <a:endParaRPr lang="en-US" altLang="ko-KR" sz="1300">
              <a:solidFill>
                <a:schemeClr val="tx1">
                  <a:lumMod val="75000"/>
                  <a:lumOff val="2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  <a:cs typeface="KoPubWorld돋움체 Medium" panose="00000600000000000000" pitchFamily="2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300">
                <a:solidFill>
                  <a:schemeClr val="tx1">
                    <a:lumMod val="75000"/>
                    <a:lumOff val="2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KoPubWorld돋움체 Medium" panose="00000600000000000000" pitchFamily="2" charset="-127"/>
              </a:rPr>
              <a:t>8. </a:t>
            </a:r>
            <a:r>
              <a:rPr lang="ko-KR" altLang="en-US" sz="1300">
                <a:solidFill>
                  <a:schemeClr val="tx1">
                    <a:lumMod val="75000"/>
                    <a:lumOff val="2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KoPubWorld돋움체 Medium" panose="00000600000000000000" pitchFamily="2" charset="-127"/>
              </a:rPr>
              <a:t>개발 환경 및 개발방법</a:t>
            </a:r>
            <a:endParaRPr lang="en-US" altLang="ko-KR" sz="1300">
              <a:solidFill>
                <a:schemeClr val="tx1">
                  <a:lumMod val="75000"/>
                  <a:lumOff val="2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  <a:cs typeface="KoPubWorld돋움체 Medium" panose="00000600000000000000" pitchFamily="2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300">
                <a:solidFill>
                  <a:schemeClr val="tx1">
                    <a:lumMod val="75000"/>
                    <a:lumOff val="2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KoPubWorld돋움체 Medium" panose="00000600000000000000" pitchFamily="2" charset="-127"/>
              </a:rPr>
              <a:t>9. </a:t>
            </a:r>
            <a:r>
              <a:rPr lang="ko-KR" altLang="en-US" sz="1300">
                <a:solidFill>
                  <a:schemeClr val="tx1">
                    <a:lumMod val="75000"/>
                    <a:lumOff val="2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KoPubWorld돋움체 Medium" panose="00000600000000000000" pitchFamily="2" charset="-127"/>
              </a:rPr>
              <a:t>업무분담 및 수행 일정</a:t>
            </a:r>
            <a:endParaRPr lang="en-US" altLang="ko-KR" sz="1300">
              <a:solidFill>
                <a:schemeClr val="tx1">
                  <a:lumMod val="75000"/>
                  <a:lumOff val="2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  <a:cs typeface="KoPubWorld돋움체 Medium" panose="00000600000000000000" pitchFamily="2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300">
                <a:solidFill>
                  <a:schemeClr val="tx1">
                    <a:lumMod val="75000"/>
                    <a:lumOff val="2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KoPubWorld돋움체 Medium" panose="00000600000000000000" pitchFamily="2" charset="-127"/>
              </a:rPr>
              <a:t>10. </a:t>
            </a:r>
            <a:r>
              <a:rPr lang="ko-KR" altLang="en-US" sz="1300">
                <a:solidFill>
                  <a:schemeClr val="tx1">
                    <a:lumMod val="75000"/>
                    <a:lumOff val="2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KoPubWorld돋움체 Medium" panose="00000600000000000000" pitchFamily="2" charset="-127"/>
              </a:rPr>
              <a:t>필요기술 및 참고문헌</a:t>
            </a:r>
            <a:endParaRPr lang="en-US" altLang="ko-KR" sz="1300">
              <a:solidFill>
                <a:schemeClr val="tx1">
                  <a:lumMod val="75000"/>
                  <a:lumOff val="2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  <a:cs typeface="KoPubWorld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30071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0" name="Picture 8">
            <a:extLst>
              <a:ext uri="{FF2B5EF4-FFF2-40B4-BE49-F238E27FC236}">
                <a16:creationId xmlns:a16="http://schemas.microsoft.com/office/drawing/2014/main" id="{6973BB59-0B4E-4B79-B320-263C1988B6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14188"/>
            <a:ext cx="12191999" cy="6830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-400758" y="-14188"/>
            <a:ext cx="12993511" cy="7033449"/>
          </a:xfrm>
          <a:prstGeom prst="rect">
            <a:avLst/>
          </a:prstGeom>
          <a:solidFill>
            <a:schemeClr val="tx1">
              <a:lumMod val="85000"/>
              <a:lumOff val="15000"/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양쪽 모서리가 둥근 사각형 6"/>
          <p:cNvSpPr/>
          <p:nvPr/>
        </p:nvSpPr>
        <p:spPr>
          <a:xfrm>
            <a:off x="0" y="3204157"/>
            <a:ext cx="12192000" cy="3552244"/>
          </a:xfrm>
          <a:prstGeom prst="round2Same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74025" y="132749"/>
            <a:ext cx="131478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MAIN CONTENTS</a:t>
            </a:r>
            <a:endParaRPr lang="ko-KR" altLang="en-US" sz="110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673875" y="132749"/>
            <a:ext cx="36099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</a:t>
            </a:r>
            <a:endParaRPr lang="ko-KR" altLang="en-US" sz="110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4546377" y="3784599"/>
            <a:ext cx="0" cy="2575889"/>
          </a:xfrm>
          <a:prstGeom prst="line">
            <a:avLst/>
          </a:prstGeom>
          <a:ln w="158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6880645" y="1338032"/>
            <a:ext cx="373602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선택이 아닌 필요에 의한 채식</a:t>
            </a:r>
            <a:r>
              <a:rPr lang="en-US" altLang="ko-KR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</a:t>
            </a:r>
            <a:endParaRPr lang="en-US" altLang="ko-KR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당신의 채식 식사와 식단 선택으로 </a:t>
            </a:r>
            <a:endParaRPr lang="en-US" altLang="ko-KR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건강과 환경보호를 실천해보세요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0" y="6756400"/>
            <a:ext cx="12192000" cy="101600"/>
          </a:xfrm>
          <a:prstGeom prst="rect">
            <a:avLst/>
          </a:prstGeom>
          <a:solidFill>
            <a:srgbClr val="70AD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1357585" y="1245700"/>
            <a:ext cx="54941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VEGANISM</a:t>
            </a:r>
            <a:endParaRPr lang="ko-KR" altLang="en-US" sz="720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6416445" y="1984578"/>
            <a:ext cx="162155" cy="162155"/>
          </a:xfrm>
          <a:prstGeom prst="ellipse">
            <a:avLst/>
          </a:prstGeom>
          <a:solidFill>
            <a:srgbClr val="70AD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rgbClr val="70AD47"/>
              </a:solidFill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706966" y="3867428"/>
            <a:ext cx="2981907" cy="2386956"/>
            <a:chOff x="706966" y="3829399"/>
            <a:chExt cx="2981907" cy="2386956"/>
          </a:xfrm>
        </p:grpSpPr>
        <p:sp>
          <p:nvSpPr>
            <p:cNvPr id="22" name="TextBox 21"/>
            <p:cNvSpPr txBox="1"/>
            <p:nvPr/>
          </p:nvSpPr>
          <p:spPr>
            <a:xfrm>
              <a:off x="706966" y="5395294"/>
              <a:ext cx="1348446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제목을 입력해 주세요</a:t>
              </a:r>
            </a:p>
          </p:txBody>
        </p:sp>
        <p:grpSp>
          <p:nvGrpSpPr>
            <p:cNvPr id="23" name="그룹 22"/>
            <p:cNvGrpSpPr/>
            <p:nvPr/>
          </p:nvGrpSpPr>
          <p:grpSpPr>
            <a:xfrm>
              <a:off x="706966" y="3829399"/>
              <a:ext cx="2981907" cy="1364109"/>
              <a:chOff x="706966" y="2206271"/>
              <a:chExt cx="2981907" cy="1364109"/>
            </a:xfrm>
          </p:grpSpPr>
          <p:sp>
            <p:nvSpPr>
              <p:cNvPr id="25" name="TextBox 24"/>
              <p:cNvSpPr txBox="1"/>
              <p:nvPr/>
            </p:nvSpPr>
            <p:spPr>
              <a:xfrm>
                <a:off x="706966" y="2206271"/>
                <a:ext cx="1348446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5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제목을 입력해 주세요</a:t>
                </a:r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706966" y="2508551"/>
                <a:ext cx="2981907" cy="10618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05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The quick brown fox jumps over the lazy dog. 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sz="105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The quick brown fox jumps over the lazy dog. 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sz="105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The quick brown fox jumps over the lazy dog. 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sz="105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The quick brown fox jumps over the lazy dog. </a:t>
                </a:r>
                <a:endParaRPr lang="ko-KR" altLang="en-US" sz="10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sp>
          <p:nvSpPr>
            <p:cNvPr id="24" name="TextBox 23"/>
            <p:cNvSpPr txBox="1"/>
            <p:nvPr/>
          </p:nvSpPr>
          <p:spPr>
            <a:xfrm>
              <a:off x="706966" y="5662549"/>
              <a:ext cx="2981907" cy="5538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0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The quick brown fox jumps over the lazy dog. 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0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The quick brown fox jumps over the lazy dog. </a:t>
              </a:r>
              <a:endParaRPr lang="ko-KR" altLang="en-US" sz="105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4951836" y="3867428"/>
            <a:ext cx="2500525" cy="320454"/>
            <a:chOff x="4951836" y="3867428"/>
            <a:chExt cx="2500525" cy="320454"/>
          </a:xfrm>
        </p:grpSpPr>
        <p:sp>
          <p:nvSpPr>
            <p:cNvPr id="6" name="육각형 5"/>
            <p:cNvSpPr/>
            <p:nvPr/>
          </p:nvSpPr>
          <p:spPr>
            <a:xfrm>
              <a:off x="4951836" y="3867428"/>
              <a:ext cx="2500524" cy="302280"/>
            </a:xfrm>
            <a:prstGeom prst="hexagon">
              <a:avLst/>
            </a:prstGeom>
            <a:solidFill>
              <a:srgbClr val="70AD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951837" y="3880105"/>
              <a:ext cx="250052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메인 컨텐츠</a:t>
              </a:r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4951836" y="4346011"/>
            <a:ext cx="657922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pPr>
              <a:lnSpc>
                <a:spcPct val="150000"/>
              </a:lnSpc>
            </a:pPr>
            <a:endParaRPr lang="en-US" altLang="ko-KR" sz="1200">
              <a:solidFill>
                <a:schemeClr val="tx1">
                  <a:lumMod val="75000"/>
                  <a:lumOff val="2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Nunc viverra imperdiet enim. Fusce est. Vivamus a </a:t>
            </a:r>
            <a:r>
              <a:rPr lang="en-US" altLang="ko-KR" sz="120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tellus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Pellentesque habitant morbi tristique senectus et netus et malesuada fames ac turpis egestas. Proin pharetra nonummy pede. Mauris et </a:t>
            </a:r>
            <a:r>
              <a:rPr lang="en-US" altLang="ko-KR" sz="120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orci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4605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" descr="round blue plate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91251" y="623967"/>
            <a:ext cx="6925533" cy="3899076"/>
          </a:xfrm>
          <a:prstGeom prst="rect">
            <a:avLst/>
          </a:prstGeom>
          <a:noFill/>
          <a:ln w="15875">
            <a:solidFill>
              <a:schemeClr val="bg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74025" y="132749"/>
            <a:ext cx="82586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>
                <a:solidFill>
                  <a:schemeClr val="accent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Subject 3</a:t>
            </a:r>
            <a:endParaRPr lang="ko-KR" altLang="en-US" sz="1100">
              <a:solidFill>
                <a:schemeClr val="accent6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673875" y="132749"/>
            <a:ext cx="36099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>
                <a:solidFill>
                  <a:schemeClr val="accent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03</a:t>
            </a:r>
            <a:endParaRPr lang="ko-KR" altLang="en-US" sz="1100">
              <a:solidFill>
                <a:schemeClr val="accent6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6756400"/>
            <a:ext cx="12192000" cy="101600"/>
          </a:xfrm>
          <a:prstGeom prst="rect">
            <a:avLst/>
          </a:prstGeom>
          <a:solidFill>
            <a:srgbClr val="70AD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706966" y="1086832"/>
            <a:ext cx="38842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1347788" algn="l"/>
              </a:tabLst>
            </a:pPr>
            <a:r>
              <a:rPr lang="ko-KR" altLang="en-US" sz="3600">
                <a:solidFill>
                  <a:schemeClr val="tx1">
                    <a:lumMod val="65000"/>
                    <a:lumOff val="3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미래를 위한</a:t>
            </a:r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>
              <a:tabLst>
                <a:tab pos="1347788" algn="l"/>
              </a:tabLst>
            </a:pPr>
            <a:r>
              <a:rPr lang="ko-KR" altLang="en-US" sz="3600"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채식 식단 실천</a:t>
            </a:r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514884" y="5182886"/>
            <a:ext cx="82279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Lorem ipsum dolor sit amet, consectetuer adipiscing elit. Maecenas porttitor congue massa. Fusce posuere, magna sed pulvinar ultricies, purus lectus malesuada libero, sit amet commodo magna eros </a:t>
            </a:r>
            <a:r>
              <a:rPr lang="en-US" altLang="ko-KR" sz="120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quis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en-US" altLang="ko-KR" sz="120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urna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 Nunc viverra </a:t>
            </a:r>
            <a:r>
              <a:rPr lang="en-US" altLang="ko-KR" sz="120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imperdi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et  enim. Fusce est. Vivamus a </a:t>
            </a:r>
            <a:r>
              <a:rPr lang="en-US" altLang="ko-KR" sz="120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tellus.Pellentesque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habitant morbi tristique senectus et netus et malesuada fames 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ac turpis egestas. Proin pharetra nonummy pede. Mauris et </a:t>
            </a:r>
            <a:r>
              <a:rPr lang="en-US" altLang="ko-KR" sz="120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orci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</a:t>
            </a:r>
          </a:p>
        </p:txBody>
      </p:sp>
      <p:cxnSp>
        <p:nvCxnSpPr>
          <p:cNvPr id="8" name="직선 연결선 7"/>
          <p:cNvCxnSpPr/>
          <p:nvPr/>
        </p:nvCxnSpPr>
        <p:spPr>
          <a:xfrm>
            <a:off x="675217" y="4942417"/>
            <a:ext cx="10841567" cy="0"/>
          </a:xfrm>
          <a:prstGeom prst="line">
            <a:avLst/>
          </a:prstGeom>
          <a:ln w="158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/>
          <p:cNvGrpSpPr/>
          <p:nvPr/>
        </p:nvGrpSpPr>
        <p:grpSpPr>
          <a:xfrm>
            <a:off x="720809" y="3157708"/>
            <a:ext cx="1711960" cy="1211893"/>
            <a:chOff x="812801" y="3157708"/>
            <a:chExt cx="1711960" cy="1211893"/>
          </a:xfrm>
        </p:grpSpPr>
        <p:grpSp>
          <p:nvGrpSpPr>
            <p:cNvPr id="11" name="그룹 10"/>
            <p:cNvGrpSpPr/>
            <p:nvPr/>
          </p:nvGrpSpPr>
          <p:grpSpPr>
            <a:xfrm>
              <a:off x="812801" y="3157708"/>
              <a:ext cx="1711960" cy="336550"/>
              <a:chOff x="812800" y="2117602"/>
              <a:chExt cx="2003425" cy="336550"/>
            </a:xfrm>
          </p:grpSpPr>
          <p:sp>
            <p:nvSpPr>
              <p:cNvPr id="9" name="모서리가 둥근 직사각형 8"/>
              <p:cNvSpPr/>
              <p:nvPr/>
            </p:nvSpPr>
            <p:spPr>
              <a:xfrm>
                <a:off x="812800" y="2117602"/>
                <a:ext cx="2003425" cy="336550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bg1">
                      <a:lumMod val="50000"/>
                    </a:schemeClr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</p:txBody>
          </p:sp>
          <p:sp>
            <p:nvSpPr>
              <p:cNvPr id="10" name="직사각형 9"/>
              <p:cNvSpPr/>
              <p:nvPr/>
            </p:nvSpPr>
            <p:spPr>
              <a:xfrm>
                <a:off x="1307826" y="2167354"/>
                <a:ext cx="1013372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1200">
                    <a:solidFill>
                      <a:schemeClr val="bg1">
                        <a:lumMod val="50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#keyword</a:t>
                </a:r>
                <a:endParaRPr lang="ko-KR" altLang="en-US" sz="1200">
                  <a:solidFill>
                    <a:schemeClr val="bg1">
                      <a:lumMod val="50000"/>
                    </a:schemeClr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</p:txBody>
          </p:sp>
        </p:grpSp>
        <p:grpSp>
          <p:nvGrpSpPr>
            <p:cNvPr id="13" name="그룹 12"/>
            <p:cNvGrpSpPr/>
            <p:nvPr/>
          </p:nvGrpSpPr>
          <p:grpSpPr>
            <a:xfrm>
              <a:off x="812801" y="3595379"/>
              <a:ext cx="1711960" cy="336550"/>
              <a:chOff x="812800" y="2117602"/>
              <a:chExt cx="2003425" cy="336550"/>
            </a:xfrm>
          </p:grpSpPr>
          <p:sp>
            <p:nvSpPr>
              <p:cNvPr id="14" name="모서리가 둥근 직사각형 13"/>
              <p:cNvSpPr/>
              <p:nvPr/>
            </p:nvSpPr>
            <p:spPr>
              <a:xfrm>
                <a:off x="812800" y="2117602"/>
                <a:ext cx="2003425" cy="336550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bg1">
                      <a:lumMod val="50000"/>
                    </a:schemeClr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</p:txBody>
          </p:sp>
          <p:sp>
            <p:nvSpPr>
              <p:cNvPr id="15" name="직사각형 14"/>
              <p:cNvSpPr/>
              <p:nvPr/>
            </p:nvSpPr>
            <p:spPr>
              <a:xfrm>
                <a:off x="1307825" y="2167354"/>
                <a:ext cx="1013372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1200">
                    <a:solidFill>
                      <a:schemeClr val="bg1">
                        <a:lumMod val="50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#keyword</a:t>
                </a:r>
                <a:endParaRPr lang="ko-KR" altLang="en-US" sz="1200">
                  <a:solidFill>
                    <a:schemeClr val="bg1">
                      <a:lumMod val="50000"/>
                    </a:schemeClr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</p:txBody>
          </p:sp>
        </p:grpSp>
        <p:grpSp>
          <p:nvGrpSpPr>
            <p:cNvPr id="16" name="그룹 15"/>
            <p:cNvGrpSpPr/>
            <p:nvPr/>
          </p:nvGrpSpPr>
          <p:grpSpPr>
            <a:xfrm>
              <a:off x="812801" y="4033051"/>
              <a:ext cx="1711960" cy="336550"/>
              <a:chOff x="812800" y="2117602"/>
              <a:chExt cx="2003425" cy="336550"/>
            </a:xfrm>
          </p:grpSpPr>
          <p:sp>
            <p:nvSpPr>
              <p:cNvPr id="17" name="모서리가 둥근 직사각형 16"/>
              <p:cNvSpPr/>
              <p:nvPr/>
            </p:nvSpPr>
            <p:spPr>
              <a:xfrm>
                <a:off x="812800" y="2117602"/>
                <a:ext cx="2003425" cy="336550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bg1">
                      <a:lumMod val="50000"/>
                    </a:schemeClr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</p:txBody>
          </p:sp>
          <p:sp>
            <p:nvSpPr>
              <p:cNvPr id="18" name="직사각형 17"/>
              <p:cNvSpPr/>
              <p:nvPr/>
            </p:nvSpPr>
            <p:spPr>
              <a:xfrm>
                <a:off x="1307827" y="2167354"/>
                <a:ext cx="1013372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1200">
                    <a:solidFill>
                      <a:schemeClr val="bg1">
                        <a:lumMod val="50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#keyword</a:t>
                </a:r>
                <a:endParaRPr lang="ko-KR" altLang="en-US" sz="1200">
                  <a:solidFill>
                    <a:schemeClr val="bg1">
                      <a:lumMod val="50000"/>
                    </a:schemeClr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</p:txBody>
          </p:sp>
        </p:grpSp>
      </p:grpSp>
      <p:sp>
        <p:nvSpPr>
          <p:cNvPr id="19" name="TextBox 18"/>
          <p:cNvSpPr txBox="1"/>
          <p:nvPr/>
        </p:nvSpPr>
        <p:spPr>
          <a:xfrm>
            <a:off x="706966" y="757692"/>
            <a:ext cx="38842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1347788" algn="l"/>
              </a:tabLst>
            </a:pPr>
            <a:r>
              <a:rPr lang="ko-KR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부제목을 입력해 주세요</a:t>
            </a:r>
            <a:endParaRPr lang="en-US" altLang="ko-KR" sz="1600"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601133" y="5265431"/>
            <a:ext cx="278553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ko-KR" altLang="en-US">
                <a:solidFill>
                  <a:srgbClr val="70AD47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내용 요약이나 </a:t>
            </a:r>
            <a:endParaRPr lang="en-US" altLang="ko-KR">
              <a:solidFill>
                <a:srgbClr val="70AD47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fontAlgn="base"/>
            <a:r>
              <a:rPr lang="ko-KR" altLang="en-US">
                <a:solidFill>
                  <a:srgbClr val="70AD47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세부 키워드를 이 곳에</a:t>
            </a:r>
            <a:endParaRPr lang="en-US" altLang="ko-KR">
              <a:solidFill>
                <a:srgbClr val="70AD47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fontAlgn="base"/>
            <a:r>
              <a:rPr lang="ko-KR" altLang="en-US">
                <a:solidFill>
                  <a:srgbClr val="70AD47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작성해서 강조해 주세요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01133" y="6134401"/>
            <a:ext cx="39049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>
                <a:solidFill>
                  <a:srgbClr val="7F7F7F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출처 기입란 </a:t>
            </a:r>
            <a:r>
              <a:rPr lang="en-US" altLang="ko-KR" sz="1100">
                <a:solidFill>
                  <a:srgbClr val="7F7F7F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(00.00.0)</a:t>
            </a:r>
            <a:endParaRPr lang="ko-KR" altLang="en-US" sz="1100">
              <a:solidFill>
                <a:srgbClr val="7F7F7F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08589573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sliced broccoli and cucumber on plate with gray stainless steel fork near green bell pepper, snowpea, and avocado fruit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068566" cy="675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74025" y="132749"/>
            <a:ext cx="82586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Subject 5</a:t>
            </a:r>
            <a:endParaRPr lang="ko-KR" altLang="en-US" sz="110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673875" y="132749"/>
            <a:ext cx="36099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>
                <a:solidFill>
                  <a:schemeClr val="accent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05</a:t>
            </a:r>
            <a:endParaRPr lang="ko-KR" altLang="en-US" sz="1100">
              <a:solidFill>
                <a:schemeClr val="accent6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6756400"/>
            <a:ext cx="12192000" cy="101600"/>
          </a:xfrm>
          <a:prstGeom prst="rect">
            <a:avLst/>
          </a:prstGeom>
          <a:solidFill>
            <a:srgbClr val="70AD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020058" y="1086832"/>
            <a:ext cx="58189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1347788" algn="l"/>
              </a:tabLst>
            </a:pPr>
            <a:r>
              <a:rPr lang="ko-KR" altLang="en-US" sz="3600">
                <a:solidFill>
                  <a:schemeClr val="tx1">
                    <a:lumMod val="65000"/>
                    <a:lumOff val="3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샐러드로 시작하는</a:t>
            </a:r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>
              <a:tabLst>
                <a:tab pos="1347788" algn="l"/>
              </a:tabLst>
            </a:pPr>
            <a:r>
              <a:rPr lang="ko-KR" altLang="en-US" sz="3600"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신선하고 건강한 채식 식단</a:t>
            </a:r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020059" y="757692"/>
            <a:ext cx="38842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1347788" algn="l"/>
              </a:tabLst>
            </a:pPr>
            <a:r>
              <a:rPr lang="ko-KR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부제목을 입력해 주세요</a:t>
            </a:r>
            <a:endParaRPr lang="en-US" altLang="ko-KR" sz="1600"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5988310" y="2516850"/>
            <a:ext cx="5821357" cy="0"/>
          </a:xfrm>
          <a:prstGeom prst="line">
            <a:avLst/>
          </a:prstGeom>
          <a:ln w="158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020058" y="2890696"/>
            <a:ext cx="37249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rgbClr val="70AD47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해당 슬라이드에 대한</a:t>
            </a:r>
            <a:endParaRPr lang="en-US" altLang="ko-KR">
              <a:solidFill>
                <a:srgbClr val="70AD47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r>
              <a:rPr lang="ko-KR" altLang="en-US">
                <a:solidFill>
                  <a:srgbClr val="70AD47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내용 요약이나 세부 키워드를</a:t>
            </a:r>
            <a:endParaRPr lang="en-US" altLang="ko-KR">
              <a:solidFill>
                <a:srgbClr val="70AD47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r>
              <a:rPr lang="ko-KR" altLang="en-US">
                <a:solidFill>
                  <a:srgbClr val="70AD47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이 곳에 작성해서 강조해 주세요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033902" y="4131096"/>
            <a:ext cx="56799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이미지는 정보를 시각화하는 가장 효과적인 매체</a:t>
            </a:r>
            <a:endParaRPr lang="en-US" altLang="ko-KR" sz="1400">
              <a:solidFill>
                <a:schemeClr val="tx1">
                  <a:lumMod val="85000"/>
                  <a:lumOff val="1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033902" y="4458632"/>
            <a:ext cx="548923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Lorem ipsum dolor sit </a:t>
            </a:r>
            <a:r>
              <a:rPr lang="en-US" altLang="ko-KR" sz="90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amet</a:t>
            </a:r>
            <a:r>
              <a:rPr lang="en-US" altLang="ko-KR" sz="90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consectetuer adipiscing </a:t>
            </a:r>
            <a:r>
              <a:rPr lang="en-US" altLang="ko-KR" sz="90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elit</a:t>
            </a:r>
            <a:r>
              <a:rPr lang="en-US" altLang="ko-KR" sz="90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 Maecenas porttitor </a:t>
            </a:r>
            <a:r>
              <a:rPr lang="en-US" altLang="ko-KR" sz="90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congue</a:t>
            </a:r>
            <a:r>
              <a:rPr lang="en-US" altLang="ko-KR" sz="90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en-US" altLang="ko-KR" sz="90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massa</a:t>
            </a:r>
            <a:r>
              <a:rPr lang="en-US" altLang="ko-KR" sz="90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 </a:t>
            </a:r>
            <a:r>
              <a:rPr lang="en-US" altLang="ko-KR" sz="90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Fusce</a:t>
            </a:r>
            <a:r>
              <a:rPr lang="en-US" altLang="ko-KR" sz="90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en-US" altLang="ko-KR" sz="90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posuere</a:t>
            </a:r>
            <a:r>
              <a:rPr lang="en-US" altLang="ko-KR" sz="90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magna </a:t>
            </a:r>
            <a:r>
              <a:rPr lang="en-US" altLang="ko-KR" sz="90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sed</a:t>
            </a:r>
            <a:r>
              <a:rPr lang="en-US" altLang="ko-KR" sz="90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en-US" altLang="ko-KR" sz="90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pulvinar</a:t>
            </a:r>
            <a:r>
              <a:rPr lang="en-US" altLang="ko-KR" sz="90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en-US" altLang="ko-KR" sz="90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ultricies</a:t>
            </a:r>
            <a:r>
              <a:rPr lang="en-US" altLang="ko-KR" sz="90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en-US" altLang="ko-KR" sz="90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purus</a:t>
            </a:r>
            <a:r>
              <a:rPr lang="en-US" altLang="ko-KR" sz="90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en-US" altLang="ko-KR" sz="90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lectus</a:t>
            </a:r>
            <a:r>
              <a:rPr lang="en-US" altLang="ko-KR" sz="90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en-US" altLang="ko-KR" sz="90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malesuada</a:t>
            </a:r>
            <a:r>
              <a:rPr lang="en-US" altLang="ko-KR" sz="90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libero, sit </a:t>
            </a:r>
            <a:r>
              <a:rPr lang="en-US" altLang="ko-KR" sz="90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amet</a:t>
            </a:r>
            <a:r>
              <a:rPr lang="en-US" altLang="ko-KR" sz="90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en-US" altLang="ko-KR" sz="90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commodo</a:t>
            </a:r>
            <a:r>
              <a:rPr lang="en-US" altLang="ko-KR" sz="90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magna </a:t>
            </a:r>
            <a:r>
              <a:rPr lang="en-US" altLang="ko-KR" sz="90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eros</a:t>
            </a:r>
            <a:r>
              <a:rPr lang="en-US" altLang="ko-KR" sz="90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en-US" altLang="ko-KR" sz="90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quis</a:t>
            </a:r>
            <a:r>
              <a:rPr lang="en-US" altLang="ko-KR" sz="90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en-US" altLang="ko-KR" sz="90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urna</a:t>
            </a:r>
            <a:r>
              <a:rPr lang="en-US" altLang="ko-KR" sz="90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 Lorem ipsum dolor sit </a:t>
            </a:r>
            <a:r>
              <a:rPr lang="en-US" altLang="ko-KR" sz="90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amet</a:t>
            </a:r>
            <a:r>
              <a:rPr lang="en-US" altLang="ko-KR" sz="90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consectetuer adipiscing </a:t>
            </a:r>
            <a:r>
              <a:rPr lang="en-US" altLang="ko-KR" sz="90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elit</a:t>
            </a:r>
            <a:r>
              <a:rPr lang="en-US" altLang="ko-KR" sz="90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 </a:t>
            </a:r>
          </a:p>
          <a:p>
            <a:pPr>
              <a:lnSpc>
                <a:spcPct val="150000"/>
              </a:lnSpc>
            </a:pPr>
            <a:endParaRPr lang="en-US" altLang="ko-KR" sz="900">
              <a:solidFill>
                <a:schemeClr val="tx1">
                  <a:lumMod val="75000"/>
                  <a:lumOff val="2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Nunc viverra imperdiet </a:t>
            </a:r>
            <a:r>
              <a:rPr lang="en-US" altLang="ko-KR" sz="90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enim</a:t>
            </a:r>
            <a:r>
              <a:rPr lang="en-US" altLang="ko-KR" sz="90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 </a:t>
            </a:r>
            <a:r>
              <a:rPr lang="en-US" altLang="ko-KR" sz="90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Fusce</a:t>
            </a:r>
            <a:r>
              <a:rPr lang="en-US" altLang="ko-KR" sz="90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est. </a:t>
            </a:r>
            <a:r>
              <a:rPr lang="en-US" altLang="ko-KR" sz="90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Vivamus</a:t>
            </a:r>
            <a:r>
              <a:rPr lang="en-US" altLang="ko-KR" sz="90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a </a:t>
            </a:r>
            <a:r>
              <a:rPr lang="en-US" altLang="ko-KR" sz="90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tellus</a:t>
            </a:r>
            <a:r>
              <a:rPr lang="en-US" altLang="ko-KR" sz="90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 </a:t>
            </a:r>
            <a:r>
              <a:rPr lang="en-US" altLang="ko-KR" sz="90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Pellentesque</a:t>
            </a:r>
            <a:r>
              <a:rPr lang="en-US" altLang="ko-KR" sz="90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habitant </a:t>
            </a:r>
            <a:r>
              <a:rPr lang="en-US" altLang="ko-KR" sz="90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morbi</a:t>
            </a:r>
            <a:r>
              <a:rPr lang="en-US" altLang="ko-KR" sz="90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en-US" altLang="ko-KR" sz="90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tristique</a:t>
            </a:r>
            <a:r>
              <a:rPr lang="en-US" altLang="ko-KR" sz="90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en-US" altLang="ko-KR" sz="90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senectus</a:t>
            </a:r>
            <a:r>
              <a:rPr lang="en-US" altLang="ko-KR" sz="90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et </a:t>
            </a:r>
            <a:r>
              <a:rPr lang="en-US" altLang="ko-KR" sz="90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netus</a:t>
            </a:r>
            <a:r>
              <a:rPr lang="en-US" altLang="ko-KR" sz="90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et </a:t>
            </a:r>
            <a:r>
              <a:rPr lang="en-US" altLang="ko-KR" sz="90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malesuada</a:t>
            </a:r>
            <a:r>
              <a:rPr lang="en-US" altLang="ko-KR" sz="90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fames ac </a:t>
            </a:r>
            <a:r>
              <a:rPr lang="en-US" altLang="ko-KR" sz="90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turpis</a:t>
            </a:r>
            <a:r>
              <a:rPr lang="en-US" altLang="ko-KR" sz="90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en-US" altLang="ko-KR" sz="90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egestas</a:t>
            </a:r>
            <a:r>
              <a:rPr lang="en-US" altLang="ko-KR" sz="90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 </a:t>
            </a:r>
            <a:r>
              <a:rPr lang="en-US" altLang="ko-KR" sz="90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Proin</a:t>
            </a:r>
            <a:r>
              <a:rPr lang="en-US" altLang="ko-KR" sz="90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pharetra </a:t>
            </a:r>
            <a:r>
              <a:rPr lang="en-US" altLang="ko-KR" sz="90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nonummy</a:t>
            </a:r>
            <a:r>
              <a:rPr lang="en-US" altLang="ko-KR" sz="90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en-US" altLang="ko-KR" sz="90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pede</a:t>
            </a:r>
            <a:r>
              <a:rPr lang="en-US" altLang="ko-KR" sz="90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 </a:t>
            </a:r>
            <a:r>
              <a:rPr lang="en-US" altLang="ko-KR" sz="90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Mauris</a:t>
            </a:r>
            <a:r>
              <a:rPr lang="en-US" altLang="ko-KR" sz="90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et </a:t>
            </a:r>
            <a:r>
              <a:rPr lang="en-US" altLang="ko-KR" sz="90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orci</a:t>
            </a:r>
            <a:endParaRPr lang="en-US" altLang="ko-KR" sz="900">
              <a:solidFill>
                <a:schemeClr val="tx1">
                  <a:lumMod val="75000"/>
                  <a:lumOff val="2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Lorem ipsum dolor sit </a:t>
            </a:r>
            <a:r>
              <a:rPr lang="en-US" altLang="ko-KR" sz="90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amet</a:t>
            </a:r>
            <a:r>
              <a:rPr lang="en-US" altLang="ko-KR" sz="90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consectetuer adipiscing </a:t>
            </a:r>
            <a:r>
              <a:rPr lang="en-US" altLang="ko-KR" sz="90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elit</a:t>
            </a:r>
            <a:r>
              <a:rPr lang="en-US" altLang="ko-KR" sz="90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 Maecenas porttitor </a:t>
            </a:r>
            <a:r>
              <a:rPr lang="en-US" altLang="ko-KR" sz="90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congue</a:t>
            </a:r>
            <a:r>
              <a:rPr lang="en-US" altLang="ko-KR" sz="90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en-US" altLang="ko-KR" sz="90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massa</a:t>
            </a:r>
            <a:r>
              <a:rPr lang="en-US" altLang="ko-KR" sz="90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 </a:t>
            </a:r>
            <a:r>
              <a:rPr lang="en-US" altLang="ko-KR" sz="90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Fusce</a:t>
            </a:r>
            <a:r>
              <a:rPr lang="en-US" altLang="ko-KR" sz="90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en-US" altLang="ko-KR" sz="90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posuere</a:t>
            </a:r>
            <a:r>
              <a:rPr lang="en-US" altLang="ko-KR" sz="90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magna </a:t>
            </a:r>
            <a:r>
              <a:rPr lang="en-US" altLang="ko-KR" sz="90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sed</a:t>
            </a:r>
            <a:r>
              <a:rPr lang="en-US" altLang="ko-KR" sz="90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en-US" altLang="ko-KR" sz="90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pulvinar</a:t>
            </a:r>
            <a:r>
              <a:rPr lang="en-US" altLang="ko-KR" sz="90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en-US" altLang="ko-KR" sz="90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ultricies</a:t>
            </a:r>
            <a:r>
              <a:rPr lang="en-US" altLang="ko-KR" sz="90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en-US" altLang="ko-KR" sz="90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purus</a:t>
            </a:r>
            <a:r>
              <a:rPr lang="en-US" altLang="ko-KR" sz="90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en-US" altLang="ko-KR" sz="90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lectus</a:t>
            </a:r>
            <a:r>
              <a:rPr lang="en-US" altLang="ko-KR" sz="90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en-US" altLang="ko-KR" sz="90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malesuada</a:t>
            </a:r>
            <a:r>
              <a:rPr lang="en-US" altLang="ko-KR" sz="90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libero,.</a:t>
            </a:r>
          </a:p>
        </p:txBody>
      </p:sp>
    </p:spTree>
    <p:extLst>
      <p:ext uri="{BB962C8B-B14F-4D97-AF65-F5344CB8AC3E}">
        <p14:creationId xmlns:p14="http://schemas.microsoft.com/office/powerpoint/2010/main" val="1559873304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4025" y="132749"/>
            <a:ext cx="82586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>
                <a:solidFill>
                  <a:schemeClr val="accent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Subject 6</a:t>
            </a:r>
            <a:endParaRPr lang="ko-KR" altLang="en-US" sz="1100">
              <a:solidFill>
                <a:schemeClr val="accent6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673875" y="132749"/>
            <a:ext cx="36099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>
                <a:solidFill>
                  <a:schemeClr val="accent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06</a:t>
            </a:r>
            <a:endParaRPr lang="ko-KR" altLang="en-US" sz="1100">
              <a:solidFill>
                <a:schemeClr val="accent6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455577" y="554891"/>
            <a:ext cx="11280847" cy="5833722"/>
            <a:chOff x="456652" y="494110"/>
            <a:chExt cx="11280847" cy="5833722"/>
          </a:xfrm>
        </p:grpSpPr>
        <p:grpSp>
          <p:nvGrpSpPr>
            <p:cNvPr id="41" name="그룹 40"/>
            <p:cNvGrpSpPr/>
            <p:nvPr/>
          </p:nvGrpSpPr>
          <p:grpSpPr>
            <a:xfrm>
              <a:off x="3386908" y="1168060"/>
              <a:ext cx="5418183" cy="5159772"/>
              <a:chOff x="1173092" y="716657"/>
              <a:chExt cx="5418183" cy="5159772"/>
            </a:xfrm>
          </p:grpSpPr>
          <p:sp>
            <p:nvSpPr>
              <p:cNvPr id="29" name="정오각형 28"/>
              <p:cNvSpPr/>
              <p:nvPr/>
            </p:nvSpPr>
            <p:spPr>
              <a:xfrm>
                <a:off x="2028956" y="1382097"/>
                <a:ext cx="3708607" cy="3532007"/>
              </a:xfrm>
              <a:prstGeom prst="pentagon">
                <a:avLst/>
              </a:prstGeom>
              <a:solidFill>
                <a:schemeClr val="bg1">
                  <a:alpha val="15000"/>
                </a:schemeClr>
              </a:solidFill>
              <a:ln>
                <a:solidFill>
                  <a:srgbClr val="92BA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자유형 36"/>
              <p:cNvSpPr/>
              <p:nvPr/>
            </p:nvSpPr>
            <p:spPr>
              <a:xfrm>
                <a:off x="2464572" y="1407492"/>
                <a:ext cx="2801064" cy="3484991"/>
              </a:xfrm>
              <a:custGeom>
                <a:avLst/>
                <a:gdLst>
                  <a:gd name="connsiteX0" fmla="*/ 0 w 3801979"/>
                  <a:gd name="connsiteY0" fmla="*/ 385010 h 2233061"/>
                  <a:gd name="connsiteX1" fmla="*/ 1617044 w 3801979"/>
                  <a:gd name="connsiteY1" fmla="*/ 0 h 2233061"/>
                  <a:gd name="connsiteX2" fmla="*/ 3801979 w 3801979"/>
                  <a:gd name="connsiteY2" fmla="*/ 182880 h 2233061"/>
                  <a:gd name="connsiteX3" fmla="*/ 2637322 w 3801979"/>
                  <a:gd name="connsiteY3" fmla="*/ 2233061 h 2233061"/>
                  <a:gd name="connsiteX4" fmla="*/ 1087655 w 3801979"/>
                  <a:gd name="connsiteY4" fmla="*/ 1674796 h 2233061"/>
                  <a:gd name="connsiteX5" fmla="*/ 0 w 3801979"/>
                  <a:gd name="connsiteY5" fmla="*/ 385010 h 2233061"/>
                  <a:gd name="connsiteX0" fmla="*/ 0 w 3801979"/>
                  <a:gd name="connsiteY0" fmla="*/ 1761423 h 3609474"/>
                  <a:gd name="connsiteX1" fmla="*/ 1674796 w 3801979"/>
                  <a:gd name="connsiteY1" fmla="*/ 0 h 3609474"/>
                  <a:gd name="connsiteX2" fmla="*/ 3801979 w 3801979"/>
                  <a:gd name="connsiteY2" fmla="*/ 1559293 h 3609474"/>
                  <a:gd name="connsiteX3" fmla="*/ 2637322 w 3801979"/>
                  <a:gd name="connsiteY3" fmla="*/ 3609474 h 3609474"/>
                  <a:gd name="connsiteX4" fmla="*/ 1087655 w 3801979"/>
                  <a:gd name="connsiteY4" fmla="*/ 3051209 h 3609474"/>
                  <a:gd name="connsiteX5" fmla="*/ 0 w 3801979"/>
                  <a:gd name="connsiteY5" fmla="*/ 1761423 h 3609474"/>
                  <a:gd name="connsiteX0" fmla="*/ 0 w 2810577"/>
                  <a:gd name="connsiteY0" fmla="*/ 1761423 h 3609474"/>
                  <a:gd name="connsiteX1" fmla="*/ 1674796 w 2810577"/>
                  <a:gd name="connsiteY1" fmla="*/ 0 h 3609474"/>
                  <a:gd name="connsiteX2" fmla="*/ 2810577 w 2810577"/>
                  <a:gd name="connsiteY2" fmla="*/ 1925053 h 3609474"/>
                  <a:gd name="connsiteX3" fmla="*/ 2637322 w 2810577"/>
                  <a:gd name="connsiteY3" fmla="*/ 3609474 h 3609474"/>
                  <a:gd name="connsiteX4" fmla="*/ 1087655 w 2810577"/>
                  <a:gd name="connsiteY4" fmla="*/ 3051209 h 3609474"/>
                  <a:gd name="connsiteX5" fmla="*/ 0 w 2810577"/>
                  <a:gd name="connsiteY5" fmla="*/ 1761423 h 3609474"/>
                  <a:gd name="connsiteX0" fmla="*/ 0 w 2810577"/>
                  <a:gd name="connsiteY0" fmla="*/ 1761423 h 4177365"/>
                  <a:gd name="connsiteX1" fmla="*/ 1674796 w 2810577"/>
                  <a:gd name="connsiteY1" fmla="*/ 0 h 4177365"/>
                  <a:gd name="connsiteX2" fmla="*/ 2810577 w 2810577"/>
                  <a:gd name="connsiteY2" fmla="*/ 1925053 h 4177365"/>
                  <a:gd name="connsiteX3" fmla="*/ 2637322 w 2810577"/>
                  <a:gd name="connsiteY3" fmla="*/ 3609474 h 4177365"/>
                  <a:gd name="connsiteX4" fmla="*/ 259882 w 2810577"/>
                  <a:gd name="connsiteY4" fmla="*/ 4177365 h 4177365"/>
                  <a:gd name="connsiteX5" fmla="*/ 0 w 2810577"/>
                  <a:gd name="connsiteY5" fmla="*/ 1761423 h 4177365"/>
                  <a:gd name="connsiteX0" fmla="*/ 0 w 3468566"/>
                  <a:gd name="connsiteY0" fmla="*/ 1761423 h 4177365"/>
                  <a:gd name="connsiteX1" fmla="*/ 1674796 w 3468566"/>
                  <a:gd name="connsiteY1" fmla="*/ 0 h 4177365"/>
                  <a:gd name="connsiteX2" fmla="*/ 3468566 w 3468566"/>
                  <a:gd name="connsiteY2" fmla="*/ 1686815 h 4177365"/>
                  <a:gd name="connsiteX3" fmla="*/ 2637322 w 3468566"/>
                  <a:gd name="connsiteY3" fmla="*/ 3609474 h 4177365"/>
                  <a:gd name="connsiteX4" fmla="*/ 259882 w 3468566"/>
                  <a:gd name="connsiteY4" fmla="*/ 4177365 h 4177365"/>
                  <a:gd name="connsiteX5" fmla="*/ 0 w 3468566"/>
                  <a:gd name="connsiteY5" fmla="*/ 1761423 h 4177365"/>
                  <a:gd name="connsiteX0" fmla="*/ 0 w 3271479"/>
                  <a:gd name="connsiteY0" fmla="*/ 1761423 h 4177365"/>
                  <a:gd name="connsiteX1" fmla="*/ 1674796 w 3271479"/>
                  <a:gd name="connsiteY1" fmla="*/ 0 h 4177365"/>
                  <a:gd name="connsiteX2" fmla="*/ 3271479 w 3271479"/>
                  <a:gd name="connsiteY2" fmla="*/ 1739205 h 4177365"/>
                  <a:gd name="connsiteX3" fmla="*/ 2637322 w 3271479"/>
                  <a:gd name="connsiteY3" fmla="*/ 3609474 h 4177365"/>
                  <a:gd name="connsiteX4" fmla="*/ 259882 w 3271479"/>
                  <a:gd name="connsiteY4" fmla="*/ 4177365 h 4177365"/>
                  <a:gd name="connsiteX5" fmla="*/ 0 w 3271479"/>
                  <a:gd name="connsiteY5" fmla="*/ 1761423 h 4177365"/>
                  <a:gd name="connsiteX0" fmla="*/ 0 w 3301416"/>
                  <a:gd name="connsiteY0" fmla="*/ 1761423 h 4177365"/>
                  <a:gd name="connsiteX1" fmla="*/ 1674796 w 3301416"/>
                  <a:gd name="connsiteY1" fmla="*/ 0 h 4177365"/>
                  <a:gd name="connsiteX2" fmla="*/ 3301416 w 3301416"/>
                  <a:gd name="connsiteY2" fmla="*/ 1776627 h 4177365"/>
                  <a:gd name="connsiteX3" fmla="*/ 2637322 w 3301416"/>
                  <a:gd name="connsiteY3" fmla="*/ 3609474 h 4177365"/>
                  <a:gd name="connsiteX4" fmla="*/ 259882 w 3301416"/>
                  <a:gd name="connsiteY4" fmla="*/ 4177365 h 4177365"/>
                  <a:gd name="connsiteX5" fmla="*/ 0 w 3301416"/>
                  <a:gd name="connsiteY5" fmla="*/ 1761423 h 4177365"/>
                  <a:gd name="connsiteX0" fmla="*/ 0 w 3301416"/>
                  <a:gd name="connsiteY0" fmla="*/ 1761423 h 4177365"/>
                  <a:gd name="connsiteX1" fmla="*/ 1674796 w 3301416"/>
                  <a:gd name="connsiteY1" fmla="*/ 0 h 4177365"/>
                  <a:gd name="connsiteX2" fmla="*/ 3301416 w 3301416"/>
                  <a:gd name="connsiteY2" fmla="*/ 1776627 h 4177365"/>
                  <a:gd name="connsiteX3" fmla="*/ 2562479 w 3301416"/>
                  <a:gd name="connsiteY3" fmla="*/ 3519663 h 4177365"/>
                  <a:gd name="connsiteX4" fmla="*/ 259882 w 3301416"/>
                  <a:gd name="connsiteY4" fmla="*/ 4177365 h 4177365"/>
                  <a:gd name="connsiteX5" fmla="*/ 0 w 3301416"/>
                  <a:gd name="connsiteY5" fmla="*/ 1761423 h 4177365"/>
                  <a:gd name="connsiteX0" fmla="*/ 0 w 3301416"/>
                  <a:gd name="connsiteY0" fmla="*/ 1761423 h 4102522"/>
                  <a:gd name="connsiteX1" fmla="*/ 1674796 w 3301416"/>
                  <a:gd name="connsiteY1" fmla="*/ 0 h 4102522"/>
                  <a:gd name="connsiteX2" fmla="*/ 3301416 w 3301416"/>
                  <a:gd name="connsiteY2" fmla="*/ 1776627 h 4102522"/>
                  <a:gd name="connsiteX3" fmla="*/ 2562479 w 3301416"/>
                  <a:gd name="connsiteY3" fmla="*/ 3519663 h 4102522"/>
                  <a:gd name="connsiteX4" fmla="*/ 309777 w 3301416"/>
                  <a:gd name="connsiteY4" fmla="*/ 4102522 h 4102522"/>
                  <a:gd name="connsiteX5" fmla="*/ 0 w 3301416"/>
                  <a:gd name="connsiteY5" fmla="*/ 1761423 h 4102522"/>
                  <a:gd name="connsiteX0" fmla="*/ 0 w 3301416"/>
                  <a:gd name="connsiteY0" fmla="*/ 1761423 h 4107512"/>
                  <a:gd name="connsiteX1" fmla="*/ 1674796 w 3301416"/>
                  <a:gd name="connsiteY1" fmla="*/ 0 h 4107512"/>
                  <a:gd name="connsiteX2" fmla="*/ 3301416 w 3301416"/>
                  <a:gd name="connsiteY2" fmla="*/ 1776627 h 4107512"/>
                  <a:gd name="connsiteX3" fmla="*/ 2562479 w 3301416"/>
                  <a:gd name="connsiteY3" fmla="*/ 3519663 h 4107512"/>
                  <a:gd name="connsiteX4" fmla="*/ 344704 w 3301416"/>
                  <a:gd name="connsiteY4" fmla="*/ 4107512 h 4107512"/>
                  <a:gd name="connsiteX5" fmla="*/ 0 w 3301416"/>
                  <a:gd name="connsiteY5" fmla="*/ 1761423 h 41075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301416" h="4107512">
                    <a:moveTo>
                      <a:pt x="0" y="1761423"/>
                    </a:moveTo>
                    <a:lnTo>
                      <a:pt x="1674796" y="0"/>
                    </a:lnTo>
                    <a:lnTo>
                      <a:pt x="3301416" y="1776627"/>
                    </a:lnTo>
                    <a:lnTo>
                      <a:pt x="2562479" y="3519663"/>
                    </a:lnTo>
                    <a:lnTo>
                      <a:pt x="344704" y="4107512"/>
                    </a:lnTo>
                    <a:lnTo>
                      <a:pt x="0" y="1761423"/>
                    </a:lnTo>
                    <a:close/>
                  </a:path>
                </a:pathLst>
              </a:custGeom>
              <a:solidFill>
                <a:srgbClr val="92BA3A">
                  <a:alpha val="14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" name="육각형 5"/>
              <p:cNvSpPr/>
              <p:nvPr/>
            </p:nvSpPr>
            <p:spPr>
              <a:xfrm>
                <a:off x="1173092" y="2599469"/>
                <a:ext cx="755119" cy="255143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30" name="직선 연결선 29"/>
              <p:cNvCxnSpPr/>
              <p:nvPr/>
            </p:nvCxnSpPr>
            <p:spPr>
              <a:xfrm>
                <a:off x="3883260" y="1394411"/>
                <a:ext cx="0" cy="1867736"/>
              </a:xfrm>
              <a:prstGeom prst="line">
                <a:avLst/>
              </a:prstGeom>
              <a:ln w="25400">
                <a:gradFill>
                  <a:gsLst>
                    <a:gs pos="0">
                      <a:srgbClr val="70AD47"/>
                    </a:gs>
                    <a:gs pos="100000">
                      <a:srgbClr val="F2F1EE"/>
                    </a:gs>
                  </a:gsLst>
                  <a:lin ang="5400000" scaled="1"/>
                </a:gradFill>
                <a:head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직선 연결선 30"/>
              <p:cNvCxnSpPr/>
              <p:nvPr/>
            </p:nvCxnSpPr>
            <p:spPr>
              <a:xfrm flipV="1">
                <a:off x="2737239" y="3412668"/>
                <a:ext cx="1092038" cy="1495269"/>
              </a:xfrm>
              <a:prstGeom prst="line">
                <a:avLst/>
              </a:prstGeom>
              <a:ln w="25400">
                <a:gradFill>
                  <a:gsLst>
                    <a:gs pos="0">
                      <a:srgbClr val="70AD47"/>
                    </a:gs>
                    <a:gs pos="100000">
                      <a:srgbClr val="F2F1EE"/>
                    </a:gs>
                  </a:gsLst>
                  <a:lin ang="5400000" scaled="1"/>
                </a:gradFill>
                <a:head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직선 연결선 31"/>
              <p:cNvCxnSpPr/>
              <p:nvPr/>
            </p:nvCxnSpPr>
            <p:spPr>
              <a:xfrm flipH="1" flipV="1">
                <a:off x="3932718" y="3406501"/>
                <a:ext cx="1092038" cy="1495269"/>
              </a:xfrm>
              <a:prstGeom prst="line">
                <a:avLst/>
              </a:prstGeom>
              <a:ln w="25400">
                <a:gradFill>
                  <a:gsLst>
                    <a:gs pos="0">
                      <a:srgbClr val="70AD47"/>
                    </a:gs>
                    <a:gs pos="100000">
                      <a:srgbClr val="F2F1EE"/>
                    </a:gs>
                  </a:gsLst>
                  <a:lin ang="5400000" scaled="1"/>
                </a:gradFill>
                <a:head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직선 연결선 32"/>
              <p:cNvCxnSpPr>
                <a:stCxn id="29" idx="1"/>
              </p:cNvCxnSpPr>
              <p:nvPr/>
            </p:nvCxnSpPr>
            <p:spPr>
              <a:xfrm>
                <a:off x="2028960" y="2731200"/>
                <a:ext cx="1793483" cy="606158"/>
              </a:xfrm>
              <a:prstGeom prst="line">
                <a:avLst/>
              </a:prstGeom>
              <a:ln w="25400">
                <a:gradFill>
                  <a:gsLst>
                    <a:gs pos="0">
                      <a:srgbClr val="70AD47"/>
                    </a:gs>
                    <a:gs pos="100000">
                      <a:srgbClr val="F2F1EE"/>
                    </a:gs>
                  </a:gsLst>
                  <a:lin ang="5400000" scaled="1"/>
                </a:gradFill>
                <a:head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직선 연결선 33"/>
              <p:cNvCxnSpPr/>
              <p:nvPr/>
            </p:nvCxnSpPr>
            <p:spPr>
              <a:xfrm flipH="1">
                <a:off x="3932627" y="2731200"/>
                <a:ext cx="1787047" cy="606158"/>
              </a:xfrm>
              <a:prstGeom prst="line">
                <a:avLst/>
              </a:prstGeom>
              <a:ln w="25400">
                <a:gradFill>
                  <a:gsLst>
                    <a:gs pos="0">
                      <a:srgbClr val="70AD47"/>
                    </a:gs>
                    <a:gs pos="100000">
                      <a:srgbClr val="F2F1EE"/>
                    </a:gs>
                  </a:gsLst>
                  <a:lin ang="5400000" scaled="1"/>
                </a:gradFill>
                <a:head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정오각형 34"/>
              <p:cNvSpPr/>
              <p:nvPr/>
            </p:nvSpPr>
            <p:spPr>
              <a:xfrm>
                <a:off x="2505875" y="1905590"/>
                <a:ext cx="2752824" cy="2621736"/>
              </a:xfrm>
              <a:prstGeom prst="pentagon">
                <a:avLst/>
              </a:prstGeom>
              <a:noFill/>
              <a:ln w="6350">
                <a:solidFill>
                  <a:schemeClr val="bg1">
                    <a:lumMod val="85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" name="정오각형 35"/>
              <p:cNvSpPr/>
              <p:nvPr/>
            </p:nvSpPr>
            <p:spPr>
              <a:xfrm>
                <a:off x="3098284" y="2539885"/>
                <a:ext cx="1549817" cy="1476016"/>
              </a:xfrm>
              <a:prstGeom prst="pentagon">
                <a:avLst/>
              </a:prstGeom>
              <a:noFill/>
              <a:ln w="6350">
                <a:solidFill>
                  <a:schemeClr val="bg1">
                    <a:lumMod val="85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모서리가 둥근 직사각형 10"/>
              <p:cNvSpPr/>
              <p:nvPr/>
            </p:nvSpPr>
            <p:spPr>
              <a:xfrm>
                <a:off x="2247438" y="5433667"/>
                <a:ext cx="3282214" cy="442762"/>
              </a:xfrm>
              <a:prstGeom prst="roundRect">
                <a:avLst>
                  <a:gd name="adj" fmla="val 50000"/>
                </a:avLst>
              </a:prstGeom>
              <a:solidFill>
                <a:srgbClr val="70AD4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2649383" y="5518093"/>
                <a:ext cx="246580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400">
                    <a:solidFill>
                      <a:schemeClr val="bg1">
                        <a:lumMod val="95000"/>
                      </a:schemeClr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그래프의 제목을 입력해 주세요</a:t>
                </a:r>
              </a:p>
            </p:txBody>
          </p:sp>
          <p:sp>
            <p:nvSpPr>
              <p:cNvPr id="15" name="육각형 14"/>
              <p:cNvSpPr/>
              <p:nvPr/>
            </p:nvSpPr>
            <p:spPr>
              <a:xfrm>
                <a:off x="3495632" y="1027726"/>
                <a:ext cx="755119" cy="255143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육각형 15"/>
              <p:cNvSpPr/>
              <p:nvPr/>
            </p:nvSpPr>
            <p:spPr>
              <a:xfrm>
                <a:off x="5836156" y="2599469"/>
                <a:ext cx="755119" cy="255143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육각형 16"/>
              <p:cNvSpPr/>
              <p:nvPr/>
            </p:nvSpPr>
            <p:spPr>
              <a:xfrm>
                <a:off x="1831952" y="4861833"/>
                <a:ext cx="755119" cy="255143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육각형 17"/>
              <p:cNvSpPr/>
              <p:nvPr/>
            </p:nvSpPr>
            <p:spPr>
              <a:xfrm>
                <a:off x="5174499" y="4861833"/>
                <a:ext cx="755119" cy="255143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3539622" y="1041182"/>
                <a:ext cx="667137" cy="246221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ko-KR" altLang="en-US" sz="1000">
                    <a:solidFill>
                      <a:srgbClr val="70AD47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친환경성</a:t>
                </a: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5885522" y="2599469"/>
                <a:ext cx="667137" cy="246221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ko-KR" altLang="en-US" sz="1000">
                    <a:solidFill>
                      <a:srgbClr val="70AD47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심미성</a:t>
                </a: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1214422" y="2599469"/>
                <a:ext cx="667137" cy="246221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ko-KR" altLang="en-US" sz="1000">
                    <a:solidFill>
                      <a:srgbClr val="70AD47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정보전달</a:t>
                </a: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1875529" y="4869103"/>
                <a:ext cx="667137" cy="246221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ko-KR" altLang="en-US" sz="1000">
                    <a:solidFill>
                      <a:srgbClr val="70AD47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문제인식</a:t>
                </a:r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5222501" y="4869103"/>
                <a:ext cx="667137" cy="246221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ko-KR" altLang="en-US" sz="1000">
                    <a:solidFill>
                      <a:srgbClr val="70AD47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홍보성</a:t>
                </a: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3513249" y="716657"/>
                <a:ext cx="71538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>
                    <a:solidFill>
                      <a:srgbClr val="70AD47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100</a:t>
                </a:r>
                <a:endParaRPr lang="ko-KR" altLang="en-US" sz="1400">
                  <a:solidFill>
                    <a:srgbClr val="70AD47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1825060" y="4555395"/>
                <a:ext cx="71538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>
                    <a:solidFill>
                      <a:srgbClr val="70AD47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100</a:t>
                </a:r>
                <a:endParaRPr lang="ko-KR" altLang="en-US" sz="1400">
                  <a:solidFill>
                    <a:srgbClr val="70AD47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5194366" y="4556367"/>
                <a:ext cx="71538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>
                    <a:solidFill>
                      <a:schemeClr val="bg1">
                        <a:lumMod val="65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60</a:t>
                </a:r>
                <a:endParaRPr lang="ko-KR" altLang="en-US" sz="1400">
                  <a:solidFill>
                    <a:schemeClr val="bg1">
                      <a:lumMod val="6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5860530" y="2286998"/>
                <a:ext cx="71538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>
                    <a:solidFill>
                      <a:schemeClr val="bg1">
                        <a:lumMod val="65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70</a:t>
                </a:r>
                <a:endParaRPr lang="ko-KR" altLang="en-US" sz="1400">
                  <a:solidFill>
                    <a:schemeClr val="bg1">
                      <a:lumMod val="6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1195314" y="2286998"/>
                <a:ext cx="71538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>
                    <a:solidFill>
                      <a:schemeClr val="bg1">
                        <a:lumMod val="65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70</a:t>
                </a:r>
                <a:endParaRPr lang="ko-KR" altLang="en-US" sz="1400">
                  <a:solidFill>
                    <a:schemeClr val="bg1">
                      <a:lumMod val="6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flipH="1">
              <a:off x="4653273" y="2122247"/>
              <a:ext cx="2961349" cy="3198259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456652" y="2859437"/>
              <a:ext cx="25400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>
                  <a:solidFill>
                    <a:srgbClr val="70AD47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이 곳에</a:t>
              </a:r>
              <a:r>
                <a:rPr lang="ko-KR" altLang="en-US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 내용을</a:t>
              </a:r>
              <a:endParaRPr lang="en-US" altLang="ko-KR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  <a:p>
              <a:pPr algn="r"/>
              <a:r>
                <a:rPr lang="ko-KR" altLang="en-US">
                  <a:solidFill>
                    <a:srgbClr val="70AD47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입력해주세요</a:t>
              </a:r>
              <a:endParaRPr lang="ko-KR" altLang="en-US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9197499" y="2859437"/>
              <a:ext cx="25400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>
                  <a:solidFill>
                    <a:srgbClr val="70AD47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이 곳에 </a:t>
              </a:r>
              <a:r>
                <a:rPr lang="ko-KR" altLang="en-US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내용을</a:t>
              </a:r>
              <a:endParaRPr lang="en-US" altLang="ko-KR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  <a:p>
              <a:r>
                <a:rPr lang="ko-KR" altLang="en-US">
                  <a:solidFill>
                    <a:srgbClr val="70AD47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입력해주세요</a:t>
              </a:r>
              <a:endParaRPr lang="ko-KR" altLang="en-US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3919449" y="494110"/>
              <a:ext cx="435330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>
                  <a:solidFill>
                    <a:srgbClr val="70AD47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이 곳에</a:t>
              </a:r>
              <a:r>
                <a:rPr lang="ko-KR" altLang="en-US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 내용을 </a:t>
              </a:r>
              <a:endParaRPr lang="en-US" altLang="ko-KR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  <a:p>
              <a:pPr algn="ctr"/>
              <a:r>
                <a:rPr lang="ko-KR" altLang="en-US">
                  <a:solidFill>
                    <a:srgbClr val="70AD47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입력해주세요</a:t>
              </a:r>
              <a:endParaRPr lang="ko-KR" altLang="en-US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1117054" y="5119053"/>
              <a:ext cx="25400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>
                  <a:solidFill>
                    <a:srgbClr val="70AD47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이곳에 </a:t>
              </a:r>
              <a:r>
                <a:rPr lang="ko-KR" altLang="en-US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내용을</a:t>
              </a:r>
              <a:endParaRPr lang="en-US" altLang="ko-KR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  <a:p>
              <a:pPr algn="r"/>
              <a:r>
                <a:rPr lang="ko-KR" altLang="en-US">
                  <a:solidFill>
                    <a:srgbClr val="70AD47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입력해주세요</a:t>
              </a:r>
              <a:endParaRPr lang="ko-KR" altLang="en-US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8630520" y="5119053"/>
              <a:ext cx="274937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>
                  <a:solidFill>
                    <a:srgbClr val="70AD47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이 곳에 </a:t>
              </a:r>
              <a:r>
                <a:rPr lang="ko-KR" altLang="en-US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내용을</a:t>
              </a:r>
              <a:endParaRPr lang="en-US" altLang="ko-KR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  <a:p>
              <a:r>
                <a:rPr lang="ko-KR" altLang="en-US">
                  <a:solidFill>
                    <a:srgbClr val="70AD47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입력해주세요</a:t>
              </a:r>
              <a:endParaRPr lang="ko-KR" altLang="en-US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cxnSp>
          <p:nvCxnSpPr>
            <p:cNvPr id="8" name="직선 연결선 7"/>
            <p:cNvCxnSpPr/>
            <p:nvPr/>
          </p:nvCxnSpPr>
          <p:spPr>
            <a:xfrm>
              <a:off x="3105369" y="3177838"/>
              <a:ext cx="286298" cy="0"/>
            </a:xfrm>
            <a:prstGeom prst="line">
              <a:avLst/>
            </a:prstGeom>
            <a:ln w="25400" cap="rnd">
              <a:solidFill>
                <a:srgbClr val="D9D9D9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 42"/>
            <p:cNvCxnSpPr/>
            <p:nvPr/>
          </p:nvCxnSpPr>
          <p:spPr>
            <a:xfrm>
              <a:off x="8805091" y="3177838"/>
              <a:ext cx="286298" cy="0"/>
            </a:xfrm>
            <a:prstGeom prst="line">
              <a:avLst/>
            </a:prstGeom>
            <a:ln w="25400" cap="rnd">
              <a:solidFill>
                <a:srgbClr val="D9D9D9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 43"/>
            <p:cNvCxnSpPr/>
            <p:nvPr/>
          </p:nvCxnSpPr>
          <p:spPr>
            <a:xfrm>
              <a:off x="3766773" y="5440807"/>
              <a:ext cx="286298" cy="0"/>
            </a:xfrm>
            <a:prstGeom prst="line">
              <a:avLst/>
            </a:prstGeom>
            <a:ln w="25400" cap="rnd">
              <a:solidFill>
                <a:srgbClr val="D9D9D9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/>
            <p:cNvCxnSpPr/>
            <p:nvPr/>
          </p:nvCxnSpPr>
          <p:spPr>
            <a:xfrm>
              <a:off x="8141233" y="5440807"/>
              <a:ext cx="286298" cy="0"/>
            </a:xfrm>
            <a:prstGeom prst="line">
              <a:avLst/>
            </a:prstGeom>
            <a:ln w="25400" cap="rnd">
              <a:solidFill>
                <a:srgbClr val="D9D9D9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50709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양쪽 모서리가 둥근 사각형 17"/>
          <p:cNvSpPr/>
          <p:nvPr/>
        </p:nvSpPr>
        <p:spPr>
          <a:xfrm rot="10800000">
            <a:off x="0" y="-1"/>
            <a:ext cx="12192000" cy="1888580"/>
          </a:xfrm>
          <a:prstGeom prst="round2SameRect">
            <a:avLst/>
          </a:prstGeom>
          <a:solidFill>
            <a:srgbClr val="70AD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74025" y="132749"/>
            <a:ext cx="14622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졸업 연구 개발 배경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1673875" y="132749"/>
            <a:ext cx="36099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</a:t>
            </a:r>
            <a:endParaRPr lang="ko-KR" altLang="en-US" sz="110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6756400"/>
            <a:ext cx="12192000" cy="101600"/>
          </a:xfrm>
          <a:prstGeom prst="rect">
            <a:avLst/>
          </a:prstGeom>
          <a:solidFill>
            <a:srgbClr val="70AD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706966" y="597125"/>
            <a:ext cx="544406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채식에 대한 관심</a:t>
            </a:r>
            <a:r>
              <a:rPr lang="ko-KR" altLang="en-US" sz="28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에 비해</a:t>
            </a:r>
            <a:endParaRPr lang="en-US" altLang="ko-KR" sz="280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r>
              <a:rPr lang="ko-KR" altLang="en-US" sz="28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쉽사리 </a:t>
            </a:r>
            <a:r>
              <a:rPr lang="ko-KR" altLang="en-US" sz="280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도전하지 못하는 사람들</a:t>
            </a: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>
            <a:off x="3284101" y="2161636"/>
            <a:ext cx="2811899" cy="3223125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706966" y="2233544"/>
            <a:ext cx="428777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>
                <a:solidFill>
                  <a:srgbClr val="70AD47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여기에 인터뷰 내용이나</a:t>
            </a:r>
            <a:endParaRPr lang="en-US" altLang="ko-KR" sz="2800">
              <a:solidFill>
                <a:srgbClr val="70AD47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r>
              <a:rPr lang="ko-KR" altLang="en-US" sz="2800">
                <a:solidFill>
                  <a:srgbClr val="70AD4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강조할 텍스트 삽입해주세요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76331" y="3226320"/>
            <a:ext cx="23547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- 00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세 </a:t>
            </a:r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/ 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남 </a:t>
            </a:r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/ 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직장인</a:t>
            </a:r>
          </a:p>
        </p:txBody>
      </p:sp>
      <p:grpSp>
        <p:nvGrpSpPr>
          <p:cNvPr id="68" name="그룹 67"/>
          <p:cNvGrpSpPr/>
          <p:nvPr/>
        </p:nvGrpSpPr>
        <p:grpSpPr>
          <a:xfrm>
            <a:off x="5575035" y="2085436"/>
            <a:ext cx="2849274" cy="1899516"/>
            <a:chOff x="5911920" y="2085436"/>
            <a:chExt cx="2849274" cy="1899516"/>
          </a:xfrm>
        </p:grpSpPr>
        <p:graphicFrame>
          <p:nvGraphicFramePr>
            <p:cNvPr id="12" name="차트 11"/>
            <p:cNvGraphicFramePr/>
            <p:nvPr>
              <p:extLst>
                <p:ext uri="{D42A27DB-BD31-4B8C-83A1-F6EECF244321}">
                  <p14:modId xmlns:p14="http://schemas.microsoft.com/office/powerpoint/2010/main" val="2834607919"/>
                </p:ext>
              </p:extLst>
            </p:nvPr>
          </p:nvGraphicFramePr>
          <p:xfrm>
            <a:off x="5911920" y="2085436"/>
            <a:ext cx="2849274" cy="1899516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25" name="타원 24"/>
            <p:cNvSpPr/>
            <p:nvPr/>
          </p:nvSpPr>
          <p:spPr>
            <a:xfrm>
              <a:off x="6755435" y="2447627"/>
              <a:ext cx="1159932" cy="115993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6803859" y="2628968"/>
              <a:ext cx="106308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>
                  <a:solidFill>
                    <a:schemeClr val="tx1">
                      <a:lumMod val="50000"/>
                      <a:lumOff val="50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채식 </a:t>
              </a:r>
              <a:endParaRPr lang="en-US" altLang="ko-KR" sz="1400">
                <a:solidFill>
                  <a:schemeClr val="tx1">
                    <a:lumMod val="50000"/>
                    <a:lumOff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  <a:p>
              <a:pPr algn="ctr"/>
              <a:r>
                <a:rPr lang="ko-KR" altLang="en-US" sz="1400">
                  <a:solidFill>
                    <a:schemeClr val="tx1">
                      <a:lumMod val="50000"/>
                      <a:lumOff val="50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인지율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6803858" y="3093961"/>
              <a:ext cx="10630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>
                  <a:solidFill>
                    <a:srgbClr val="92BA3A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00.0%</a:t>
              </a:r>
              <a:endParaRPr lang="ko-KR" altLang="en-US">
                <a:solidFill>
                  <a:srgbClr val="92BA3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cxnSp>
        <p:nvCxnSpPr>
          <p:cNvPr id="30" name="직선 연결선 29"/>
          <p:cNvCxnSpPr/>
          <p:nvPr/>
        </p:nvCxnSpPr>
        <p:spPr>
          <a:xfrm>
            <a:off x="8158768" y="3035194"/>
            <a:ext cx="646771" cy="0"/>
          </a:xfrm>
          <a:prstGeom prst="line">
            <a:avLst/>
          </a:prstGeom>
          <a:ln w="41275" cap="rnd">
            <a:solidFill>
              <a:srgbClr val="D9D9D9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그룹 36"/>
          <p:cNvGrpSpPr/>
          <p:nvPr/>
        </p:nvGrpSpPr>
        <p:grpSpPr>
          <a:xfrm>
            <a:off x="7740805" y="599787"/>
            <a:ext cx="3543300" cy="799216"/>
            <a:chOff x="7055005" y="597125"/>
            <a:chExt cx="3543300" cy="799216"/>
          </a:xfrm>
        </p:grpSpPr>
        <p:sp>
          <p:nvSpPr>
            <p:cNvPr id="33" name="TextBox 32"/>
            <p:cNvSpPr txBox="1"/>
            <p:nvPr/>
          </p:nvSpPr>
          <p:spPr>
            <a:xfrm>
              <a:off x="7055005" y="597125"/>
              <a:ext cx="354330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10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설문 주제</a:t>
              </a:r>
              <a:r>
                <a:rPr lang="en-US" altLang="ko-KR" sz="110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 : </a:t>
              </a:r>
              <a:r>
                <a:rPr lang="en-US" altLang="ko-KR" sz="1100">
                  <a:solidFill>
                    <a:schemeClr val="bg1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-</a:t>
              </a:r>
              <a:endParaRPr lang="ko-KR" altLang="en-US" sz="110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7055005" y="865928"/>
              <a:ext cx="354330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10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설문 인원 </a:t>
              </a:r>
              <a:r>
                <a:rPr lang="en-US" altLang="ko-KR" sz="110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: -</a:t>
              </a:r>
              <a:endParaRPr lang="ko-KR" altLang="en-US" sz="110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7055005" y="1134731"/>
              <a:ext cx="354330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10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조사 기간 </a:t>
              </a:r>
              <a:r>
                <a:rPr lang="en-US" altLang="ko-KR" sz="110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: </a:t>
              </a:r>
              <a:r>
                <a:rPr lang="en-US" altLang="ko-KR" sz="1100">
                  <a:solidFill>
                    <a:schemeClr val="bg1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-</a:t>
              </a:r>
              <a:endParaRPr lang="ko-KR" altLang="en-US" sz="110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</p:grpSp>
      <p:cxnSp>
        <p:nvCxnSpPr>
          <p:cNvPr id="39" name="직선 연결선 38"/>
          <p:cNvCxnSpPr/>
          <p:nvPr/>
        </p:nvCxnSpPr>
        <p:spPr>
          <a:xfrm>
            <a:off x="9641311" y="574058"/>
            <a:ext cx="0" cy="850675"/>
          </a:xfrm>
          <a:prstGeom prst="line">
            <a:avLst/>
          </a:prstGeom>
          <a:ln>
            <a:solidFill>
              <a:srgbClr val="92BA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7" name="그룹 66"/>
          <p:cNvGrpSpPr/>
          <p:nvPr/>
        </p:nvGrpSpPr>
        <p:grpSpPr>
          <a:xfrm>
            <a:off x="8539998" y="2085436"/>
            <a:ext cx="2849274" cy="1899516"/>
            <a:chOff x="8876883" y="2085436"/>
            <a:chExt cx="2849274" cy="1899516"/>
          </a:xfrm>
        </p:grpSpPr>
        <p:grpSp>
          <p:nvGrpSpPr>
            <p:cNvPr id="32" name="그룹 31"/>
            <p:cNvGrpSpPr/>
            <p:nvPr/>
          </p:nvGrpSpPr>
          <p:grpSpPr>
            <a:xfrm>
              <a:off x="8876883" y="2085436"/>
              <a:ext cx="2849274" cy="1899516"/>
              <a:chOff x="8876883" y="2161636"/>
              <a:chExt cx="2849274" cy="1899516"/>
            </a:xfrm>
          </p:grpSpPr>
          <p:graphicFrame>
            <p:nvGraphicFramePr>
              <p:cNvPr id="24" name="차트 23"/>
              <p:cNvGraphicFramePr/>
              <p:nvPr>
                <p:extLst>
                  <p:ext uri="{D42A27DB-BD31-4B8C-83A1-F6EECF244321}">
                    <p14:modId xmlns:p14="http://schemas.microsoft.com/office/powerpoint/2010/main" val="2387506382"/>
                  </p:ext>
                </p:extLst>
              </p:nvPr>
            </p:nvGraphicFramePr>
            <p:xfrm>
              <a:off x="8876883" y="2161636"/>
              <a:ext cx="2849274" cy="1899516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4"/>
              </a:graphicData>
            </a:graphic>
          </p:graphicFrame>
          <p:sp>
            <p:nvSpPr>
              <p:cNvPr id="26" name="타원 25"/>
              <p:cNvSpPr/>
              <p:nvPr/>
            </p:nvSpPr>
            <p:spPr>
              <a:xfrm>
                <a:off x="9721554" y="2523827"/>
                <a:ext cx="1159932" cy="115993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9769978" y="2705168"/>
                <a:ext cx="106308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4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채식 </a:t>
                </a:r>
                <a:endParaRPr lang="en-US" altLang="ko-KR" sz="1400">
                  <a:solidFill>
                    <a:schemeClr val="tx1">
                      <a:lumMod val="50000"/>
                      <a:lumOff val="50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  <a:p>
                <a:pPr algn="ctr"/>
                <a:r>
                  <a:rPr lang="ko-KR" altLang="en-US" sz="14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실행율</a:t>
                </a:r>
              </a:p>
            </p:txBody>
          </p:sp>
        </p:grpSp>
        <p:sp>
          <p:nvSpPr>
            <p:cNvPr id="42" name="TextBox 41"/>
            <p:cNvSpPr txBox="1"/>
            <p:nvPr/>
          </p:nvSpPr>
          <p:spPr>
            <a:xfrm>
              <a:off x="9794190" y="3093961"/>
              <a:ext cx="10630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>
                  <a:solidFill>
                    <a:srgbClr val="92BA3A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00.0%</a:t>
              </a:r>
              <a:endParaRPr lang="ko-KR" altLang="en-US">
                <a:solidFill>
                  <a:srgbClr val="92BA3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43" name="TextBox 42"/>
          <p:cNvSpPr txBox="1"/>
          <p:nvPr/>
        </p:nvSpPr>
        <p:spPr>
          <a:xfrm>
            <a:off x="5856645" y="4082950"/>
            <a:ext cx="52510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채식을 긍정적으로 생각하는 인원중</a:t>
            </a:r>
            <a:endParaRPr lang="en-US" altLang="ko-KR">
              <a:solidFill>
                <a:schemeClr val="tx1">
                  <a:lumMod val="50000"/>
                  <a:lumOff val="50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algn="ctr"/>
            <a:r>
              <a:rPr lang="en-US" altLang="ko-KR">
                <a:solidFill>
                  <a:srgbClr val="7F7F7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5</a:t>
            </a:r>
            <a:r>
              <a:rPr lang="ko-KR" altLang="en-US">
                <a:solidFill>
                  <a:srgbClr val="7F7F7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분의 </a:t>
            </a:r>
            <a:r>
              <a:rPr lang="en-US" altLang="ko-KR">
                <a:solidFill>
                  <a:srgbClr val="7F7F7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</a:t>
            </a:r>
            <a:r>
              <a:rPr lang="ko-KR" altLang="en-US">
                <a:solidFill>
                  <a:srgbClr val="7F7F7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의 인원만이 채식을 시도하거나 유지 중</a:t>
            </a:r>
            <a:endParaRPr lang="en-US" altLang="ko-KR">
              <a:solidFill>
                <a:srgbClr val="7F7F7F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pSp>
        <p:nvGrpSpPr>
          <p:cNvPr id="66" name="그룹 65"/>
          <p:cNvGrpSpPr/>
          <p:nvPr/>
        </p:nvGrpSpPr>
        <p:grpSpPr>
          <a:xfrm>
            <a:off x="5735700" y="4852196"/>
            <a:ext cx="5492905" cy="774221"/>
            <a:chOff x="5791200" y="5307131"/>
            <a:chExt cx="5492905" cy="774221"/>
          </a:xfrm>
        </p:grpSpPr>
        <p:grpSp>
          <p:nvGrpSpPr>
            <p:cNvPr id="45" name="그룹 44"/>
            <p:cNvGrpSpPr/>
            <p:nvPr/>
          </p:nvGrpSpPr>
          <p:grpSpPr>
            <a:xfrm>
              <a:off x="5791200" y="5307131"/>
              <a:ext cx="1711960" cy="336550"/>
              <a:chOff x="812800" y="2117602"/>
              <a:chExt cx="2003425" cy="336550"/>
            </a:xfrm>
          </p:grpSpPr>
          <p:sp>
            <p:nvSpPr>
              <p:cNvPr id="52" name="모서리가 둥근 직사각형 51"/>
              <p:cNvSpPr/>
              <p:nvPr/>
            </p:nvSpPr>
            <p:spPr>
              <a:xfrm>
                <a:off x="812800" y="2117602"/>
                <a:ext cx="2003425" cy="336550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bg1">
                      <a:lumMod val="50000"/>
                    </a:schemeClr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</p:txBody>
          </p:sp>
          <p:sp>
            <p:nvSpPr>
              <p:cNvPr id="53" name="직사각형 52"/>
              <p:cNvSpPr/>
              <p:nvPr/>
            </p:nvSpPr>
            <p:spPr>
              <a:xfrm>
                <a:off x="1102414" y="2167354"/>
                <a:ext cx="1424198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ko-KR" altLang="en-US" sz="1200">
                    <a:solidFill>
                      <a:schemeClr val="bg1">
                        <a:lumMod val="50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어려울 것 같아요</a:t>
                </a:r>
              </a:p>
            </p:txBody>
          </p:sp>
        </p:grpSp>
        <p:grpSp>
          <p:nvGrpSpPr>
            <p:cNvPr id="46" name="그룹 45"/>
            <p:cNvGrpSpPr/>
            <p:nvPr/>
          </p:nvGrpSpPr>
          <p:grpSpPr>
            <a:xfrm>
              <a:off x="5791200" y="5744802"/>
              <a:ext cx="1711960" cy="336550"/>
              <a:chOff x="812800" y="2117602"/>
              <a:chExt cx="2003425" cy="336550"/>
            </a:xfrm>
          </p:grpSpPr>
          <p:sp>
            <p:nvSpPr>
              <p:cNvPr id="50" name="모서리가 둥근 직사각형 49"/>
              <p:cNvSpPr/>
              <p:nvPr/>
            </p:nvSpPr>
            <p:spPr>
              <a:xfrm>
                <a:off x="812800" y="2117602"/>
                <a:ext cx="2003425" cy="336550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bg1">
                      <a:lumMod val="50000"/>
                    </a:schemeClr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</p:txBody>
          </p:sp>
          <p:sp>
            <p:nvSpPr>
              <p:cNvPr id="51" name="직사각형 50"/>
              <p:cNvSpPr/>
              <p:nvPr/>
            </p:nvSpPr>
            <p:spPr>
              <a:xfrm>
                <a:off x="1023629" y="2167354"/>
                <a:ext cx="1581774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ko-KR" altLang="en-US" sz="1200">
                    <a:solidFill>
                      <a:schemeClr val="bg1">
                        <a:lumMod val="50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메뉴 찾기 어려워요</a:t>
                </a:r>
              </a:p>
            </p:txBody>
          </p:sp>
        </p:grpSp>
        <p:grpSp>
          <p:nvGrpSpPr>
            <p:cNvPr id="54" name="그룹 53"/>
            <p:cNvGrpSpPr/>
            <p:nvPr/>
          </p:nvGrpSpPr>
          <p:grpSpPr>
            <a:xfrm>
              <a:off x="7681673" y="5307131"/>
              <a:ext cx="1711960" cy="336550"/>
              <a:chOff x="812800" y="2117602"/>
              <a:chExt cx="2003425" cy="336550"/>
            </a:xfrm>
          </p:grpSpPr>
          <p:sp>
            <p:nvSpPr>
              <p:cNvPr id="55" name="모서리가 둥근 직사각형 54"/>
              <p:cNvSpPr/>
              <p:nvPr/>
            </p:nvSpPr>
            <p:spPr>
              <a:xfrm>
                <a:off x="812800" y="2117602"/>
                <a:ext cx="2003425" cy="336550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bg1">
                      <a:lumMod val="50000"/>
                    </a:schemeClr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</p:txBody>
          </p:sp>
          <p:sp>
            <p:nvSpPr>
              <p:cNvPr id="56" name="직사각형 55"/>
              <p:cNvSpPr/>
              <p:nvPr/>
            </p:nvSpPr>
            <p:spPr>
              <a:xfrm>
                <a:off x="1023627" y="2167354"/>
                <a:ext cx="1581774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ko-KR" altLang="en-US" sz="1200">
                    <a:solidFill>
                      <a:schemeClr val="bg1">
                        <a:lumMod val="50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유지하기 힘든 환경</a:t>
                </a:r>
              </a:p>
            </p:txBody>
          </p:sp>
        </p:grpSp>
        <p:grpSp>
          <p:nvGrpSpPr>
            <p:cNvPr id="57" name="그룹 56"/>
            <p:cNvGrpSpPr/>
            <p:nvPr/>
          </p:nvGrpSpPr>
          <p:grpSpPr>
            <a:xfrm>
              <a:off x="7681673" y="5744802"/>
              <a:ext cx="1711960" cy="336550"/>
              <a:chOff x="812800" y="2117602"/>
              <a:chExt cx="2003425" cy="336550"/>
            </a:xfrm>
          </p:grpSpPr>
          <p:sp>
            <p:nvSpPr>
              <p:cNvPr id="58" name="모서리가 둥근 직사각형 57"/>
              <p:cNvSpPr/>
              <p:nvPr/>
            </p:nvSpPr>
            <p:spPr>
              <a:xfrm>
                <a:off x="812800" y="2117602"/>
                <a:ext cx="2003425" cy="336550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bg1">
                      <a:lumMod val="50000"/>
                    </a:schemeClr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</p:txBody>
          </p:sp>
          <p:sp>
            <p:nvSpPr>
              <p:cNvPr id="59" name="직사각형 58"/>
              <p:cNvSpPr/>
              <p:nvPr/>
            </p:nvSpPr>
            <p:spPr>
              <a:xfrm>
                <a:off x="944837" y="2167354"/>
                <a:ext cx="1739351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ko-KR" altLang="en-US" sz="1200">
                    <a:solidFill>
                      <a:schemeClr val="bg1">
                        <a:lumMod val="50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해야할 이유를 몰라요</a:t>
                </a:r>
              </a:p>
            </p:txBody>
          </p:sp>
        </p:grpSp>
        <p:grpSp>
          <p:nvGrpSpPr>
            <p:cNvPr id="60" name="그룹 59"/>
            <p:cNvGrpSpPr/>
            <p:nvPr/>
          </p:nvGrpSpPr>
          <p:grpSpPr>
            <a:xfrm>
              <a:off x="9572145" y="5307131"/>
              <a:ext cx="1711960" cy="336550"/>
              <a:chOff x="812800" y="2117602"/>
              <a:chExt cx="2003425" cy="336550"/>
            </a:xfrm>
          </p:grpSpPr>
          <p:sp>
            <p:nvSpPr>
              <p:cNvPr id="61" name="모서리가 둥근 직사각형 60"/>
              <p:cNvSpPr/>
              <p:nvPr/>
            </p:nvSpPr>
            <p:spPr>
              <a:xfrm>
                <a:off x="812800" y="2117602"/>
                <a:ext cx="2003425" cy="336550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bg1">
                      <a:lumMod val="50000"/>
                    </a:schemeClr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</p:txBody>
          </p:sp>
          <p:sp>
            <p:nvSpPr>
              <p:cNvPr id="62" name="직사각형 61"/>
              <p:cNvSpPr/>
              <p:nvPr/>
            </p:nvSpPr>
            <p:spPr>
              <a:xfrm>
                <a:off x="944840" y="2167354"/>
                <a:ext cx="1739351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ko-KR" altLang="en-US" sz="1200">
                    <a:solidFill>
                      <a:schemeClr val="bg1">
                        <a:lumMod val="50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대체 식품이 부족해요</a:t>
                </a:r>
              </a:p>
            </p:txBody>
          </p:sp>
        </p:grpSp>
        <p:grpSp>
          <p:nvGrpSpPr>
            <p:cNvPr id="63" name="그룹 62"/>
            <p:cNvGrpSpPr/>
            <p:nvPr/>
          </p:nvGrpSpPr>
          <p:grpSpPr>
            <a:xfrm>
              <a:off x="9572145" y="5744802"/>
              <a:ext cx="1711960" cy="336550"/>
              <a:chOff x="812800" y="2117602"/>
              <a:chExt cx="2003425" cy="336550"/>
            </a:xfrm>
          </p:grpSpPr>
          <p:sp>
            <p:nvSpPr>
              <p:cNvPr id="64" name="모서리가 둥근 직사각형 63"/>
              <p:cNvSpPr/>
              <p:nvPr/>
            </p:nvSpPr>
            <p:spPr>
              <a:xfrm>
                <a:off x="812800" y="2117602"/>
                <a:ext cx="2003425" cy="336550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bg1">
                      <a:lumMod val="50000"/>
                    </a:schemeClr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</p:txBody>
          </p:sp>
          <p:sp>
            <p:nvSpPr>
              <p:cNvPr id="65" name="직사각형 64"/>
              <p:cNvSpPr/>
              <p:nvPr/>
            </p:nvSpPr>
            <p:spPr>
              <a:xfrm>
                <a:off x="866051" y="2167354"/>
                <a:ext cx="189693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ko-KR" altLang="en-US" sz="1200">
                    <a:solidFill>
                      <a:schemeClr val="bg1">
                        <a:lumMod val="50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영양이 부족할거 같아요</a:t>
                </a:r>
              </a:p>
            </p:txBody>
          </p:sp>
        </p:grpSp>
      </p:grpSp>
      <p:cxnSp>
        <p:nvCxnSpPr>
          <p:cNvPr id="69" name="직선 연결선 68"/>
          <p:cNvCxnSpPr/>
          <p:nvPr/>
        </p:nvCxnSpPr>
        <p:spPr>
          <a:xfrm>
            <a:off x="4673644" y="3984952"/>
            <a:ext cx="0" cy="2289554"/>
          </a:xfrm>
          <a:prstGeom prst="line">
            <a:avLst/>
          </a:prstGeom>
          <a:ln w="158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4" name="그룹 73"/>
          <p:cNvGrpSpPr/>
          <p:nvPr/>
        </p:nvGrpSpPr>
        <p:grpSpPr>
          <a:xfrm>
            <a:off x="5881141" y="5875318"/>
            <a:ext cx="5251016" cy="369332"/>
            <a:chOff x="6193530" y="5959630"/>
            <a:chExt cx="5251016" cy="369332"/>
          </a:xfrm>
        </p:grpSpPr>
        <p:sp>
          <p:nvSpPr>
            <p:cNvPr id="70" name="TextBox 69"/>
            <p:cNvSpPr txBox="1"/>
            <p:nvPr/>
          </p:nvSpPr>
          <p:spPr>
            <a:xfrm>
              <a:off x="6193530" y="5959630"/>
              <a:ext cx="52510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>
                  <a:solidFill>
                    <a:srgbClr val="70AD47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채식에 대한 실행 동기를 저해하는 여러 요소들</a:t>
              </a:r>
              <a:endParaRPr lang="en-US" altLang="ko-KR">
                <a:solidFill>
                  <a:srgbClr val="70AD47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grpSp>
          <p:nvGrpSpPr>
            <p:cNvPr id="73" name="그룹 72"/>
            <p:cNvGrpSpPr/>
            <p:nvPr/>
          </p:nvGrpSpPr>
          <p:grpSpPr>
            <a:xfrm>
              <a:off x="6252834" y="6053855"/>
              <a:ext cx="5132409" cy="169334"/>
              <a:chOff x="6288584" y="6053855"/>
              <a:chExt cx="5132409" cy="169334"/>
            </a:xfrm>
          </p:grpSpPr>
          <p:sp>
            <p:nvSpPr>
              <p:cNvPr id="71" name="타원 70"/>
              <p:cNvSpPr/>
              <p:nvPr/>
            </p:nvSpPr>
            <p:spPr>
              <a:xfrm>
                <a:off x="6288584" y="6053855"/>
                <a:ext cx="169334" cy="169334"/>
              </a:xfrm>
              <a:prstGeom prst="ellipse">
                <a:avLst/>
              </a:prstGeom>
              <a:solidFill>
                <a:srgbClr val="D9D9D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2" name="타원 71"/>
              <p:cNvSpPr/>
              <p:nvPr/>
            </p:nvSpPr>
            <p:spPr>
              <a:xfrm>
                <a:off x="11251659" y="6053855"/>
                <a:ext cx="169334" cy="169334"/>
              </a:xfrm>
              <a:prstGeom prst="ellipse">
                <a:avLst/>
              </a:prstGeom>
              <a:solidFill>
                <a:srgbClr val="D9D9D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81" name="그룹 80"/>
          <p:cNvGrpSpPr/>
          <p:nvPr/>
        </p:nvGrpSpPr>
        <p:grpSpPr>
          <a:xfrm>
            <a:off x="706966" y="3867428"/>
            <a:ext cx="2981907" cy="2386956"/>
            <a:chOff x="706966" y="3829399"/>
            <a:chExt cx="2981907" cy="2386956"/>
          </a:xfrm>
        </p:grpSpPr>
        <p:sp>
          <p:nvSpPr>
            <p:cNvPr id="82" name="TextBox 81"/>
            <p:cNvSpPr txBox="1"/>
            <p:nvPr/>
          </p:nvSpPr>
          <p:spPr>
            <a:xfrm>
              <a:off x="706966" y="5395294"/>
              <a:ext cx="1348446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제목을 입력해 주세요</a:t>
              </a:r>
            </a:p>
          </p:txBody>
        </p:sp>
        <p:grpSp>
          <p:nvGrpSpPr>
            <p:cNvPr id="83" name="그룹 82"/>
            <p:cNvGrpSpPr/>
            <p:nvPr/>
          </p:nvGrpSpPr>
          <p:grpSpPr>
            <a:xfrm>
              <a:off x="706966" y="3829399"/>
              <a:ext cx="2981907" cy="1364109"/>
              <a:chOff x="706966" y="2206271"/>
              <a:chExt cx="2981907" cy="1364109"/>
            </a:xfrm>
          </p:grpSpPr>
          <p:sp>
            <p:nvSpPr>
              <p:cNvPr id="85" name="TextBox 84"/>
              <p:cNvSpPr txBox="1"/>
              <p:nvPr/>
            </p:nvSpPr>
            <p:spPr>
              <a:xfrm>
                <a:off x="706966" y="2206271"/>
                <a:ext cx="1348446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5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제목을 입력해 주세요</a:t>
                </a:r>
              </a:p>
            </p:txBody>
          </p:sp>
          <p:sp>
            <p:nvSpPr>
              <p:cNvPr id="86" name="TextBox 85"/>
              <p:cNvSpPr txBox="1"/>
              <p:nvPr/>
            </p:nvSpPr>
            <p:spPr>
              <a:xfrm>
                <a:off x="706966" y="2508551"/>
                <a:ext cx="2981907" cy="10618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05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The quick brown fox jumps over the lazy dog. 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sz="105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The quick brown fox jumps over the lazy dog. 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sz="105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The quick brown fox jumps over the lazy dog. 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sz="105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The quick brown fox jumps over the lazy dog. </a:t>
                </a:r>
                <a:endParaRPr lang="ko-KR" altLang="en-US" sz="10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sp>
          <p:nvSpPr>
            <p:cNvPr id="84" name="TextBox 83"/>
            <p:cNvSpPr txBox="1"/>
            <p:nvPr/>
          </p:nvSpPr>
          <p:spPr>
            <a:xfrm>
              <a:off x="706966" y="5662549"/>
              <a:ext cx="2981907" cy="5538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0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The quick brown fox jumps over the lazy dog. 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0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The quick brown fox jumps over the lazy dog. </a:t>
              </a:r>
              <a:endParaRPr lang="ko-KR" altLang="en-US" sz="105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116D4B1D-1524-467F-A316-C7BC24DB0BAA}"/>
              </a:ext>
            </a:extLst>
          </p:cNvPr>
          <p:cNvSpPr txBox="1"/>
          <p:nvPr/>
        </p:nvSpPr>
        <p:spPr>
          <a:xfrm>
            <a:off x="3947284" y="-1304917"/>
            <a:ext cx="35003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게임할때도 좋은 장비</a:t>
            </a:r>
            <a:endParaRPr lang="en-US" altLang="ko-KR"/>
          </a:p>
          <a:p>
            <a:endParaRPr lang="en-US" altLang="ko-KR"/>
          </a:p>
          <a:p>
            <a:r>
              <a:rPr lang="ko-KR" altLang="en-US"/>
              <a:t>일반 사람들에게 헤드폰은 접근성이 떨어짐</a:t>
            </a:r>
          </a:p>
        </p:txBody>
      </p:sp>
    </p:spTree>
    <p:extLst>
      <p:ext uri="{BB962C8B-B14F-4D97-AF65-F5344CB8AC3E}">
        <p14:creationId xmlns:p14="http://schemas.microsoft.com/office/powerpoint/2010/main" val="3275106262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4" name="Picture 8" descr="킥고잉, 일상을 연결하는 브랜드 가치 담은 신규 BI 공개 – 스타트업 스토리 플랫폼 '플래텀(Platum)'">
            <a:extLst>
              <a:ext uri="{FF2B5EF4-FFF2-40B4-BE49-F238E27FC236}">
                <a16:creationId xmlns:a16="http://schemas.microsoft.com/office/drawing/2014/main" id="{CC31D996-FB84-438B-A93D-6FEB426F1C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25" t="25604" r="8960"/>
          <a:stretch/>
        </p:blipFill>
        <p:spPr bwMode="auto">
          <a:xfrm>
            <a:off x="8876473" y="2008937"/>
            <a:ext cx="3111373" cy="79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타원 46">
            <a:extLst>
              <a:ext uri="{FF2B5EF4-FFF2-40B4-BE49-F238E27FC236}">
                <a16:creationId xmlns:a16="http://schemas.microsoft.com/office/drawing/2014/main" id="{70F9DC1E-7239-4D74-9A50-8D0DE45A73D7}"/>
              </a:ext>
            </a:extLst>
          </p:cNvPr>
          <p:cNvSpPr/>
          <p:nvPr/>
        </p:nvSpPr>
        <p:spPr>
          <a:xfrm>
            <a:off x="7899275" y="1496356"/>
            <a:ext cx="1310637" cy="1310637"/>
          </a:xfrm>
          <a:prstGeom prst="ellipse">
            <a:avLst/>
          </a:prstGeom>
          <a:solidFill>
            <a:srgbClr val="4B732F">
              <a:alpha val="35000"/>
            </a:srgbClr>
          </a:solidFill>
          <a:ln w="41275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D4B20964-833A-45A4-9F90-E70DE9099F6B}"/>
              </a:ext>
            </a:extLst>
          </p:cNvPr>
          <p:cNvSpPr/>
          <p:nvPr/>
        </p:nvSpPr>
        <p:spPr>
          <a:xfrm>
            <a:off x="449750" y="4375035"/>
            <a:ext cx="1310637" cy="1310637"/>
          </a:xfrm>
          <a:prstGeom prst="ellipse">
            <a:avLst/>
          </a:prstGeom>
          <a:solidFill>
            <a:srgbClr val="5E913B">
              <a:alpha val="35000"/>
            </a:srgbClr>
          </a:solidFill>
          <a:ln w="41275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5" name="타원 54"/>
          <p:cNvSpPr/>
          <p:nvPr/>
        </p:nvSpPr>
        <p:spPr>
          <a:xfrm rot="20700000">
            <a:off x="621431" y="1393056"/>
            <a:ext cx="2592233" cy="4289097"/>
          </a:xfrm>
          <a:custGeom>
            <a:avLst/>
            <a:gdLst>
              <a:gd name="connsiteX0" fmla="*/ 0 w 1846507"/>
              <a:gd name="connsiteY0" fmla="*/ 1591979 h 3183957"/>
              <a:gd name="connsiteX1" fmla="*/ 923254 w 1846507"/>
              <a:gd name="connsiteY1" fmla="*/ 0 h 3183957"/>
              <a:gd name="connsiteX2" fmla="*/ 1846508 w 1846507"/>
              <a:gd name="connsiteY2" fmla="*/ 1591979 h 3183957"/>
              <a:gd name="connsiteX3" fmla="*/ 923254 w 1846507"/>
              <a:gd name="connsiteY3" fmla="*/ 3183958 h 3183957"/>
              <a:gd name="connsiteX4" fmla="*/ 0 w 1846507"/>
              <a:gd name="connsiteY4" fmla="*/ 1591979 h 3183957"/>
              <a:gd name="connsiteX0" fmla="*/ 97667 w 1944175"/>
              <a:gd name="connsiteY0" fmla="*/ 1591979 h 3216823"/>
              <a:gd name="connsiteX1" fmla="*/ 1020921 w 1944175"/>
              <a:gd name="connsiteY1" fmla="*/ 0 h 3216823"/>
              <a:gd name="connsiteX2" fmla="*/ 1944175 w 1944175"/>
              <a:gd name="connsiteY2" fmla="*/ 1591979 h 3216823"/>
              <a:gd name="connsiteX3" fmla="*/ 1020921 w 1944175"/>
              <a:gd name="connsiteY3" fmla="*/ 3183958 h 3216823"/>
              <a:gd name="connsiteX4" fmla="*/ 131288 w 1944175"/>
              <a:gd name="connsiteY4" fmla="*/ 2584580 h 3216823"/>
              <a:gd name="connsiteX5" fmla="*/ 97667 w 1944175"/>
              <a:gd name="connsiteY5" fmla="*/ 1591979 h 32168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44175" h="3216823">
                <a:moveTo>
                  <a:pt x="97667" y="1591979"/>
                </a:moveTo>
                <a:cubicBezTo>
                  <a:pt x="245939" y="1161216"/>
                  <a:pt x="511022" y="0"/>
                  <a:pt x="1020921" y="0"/>
                </a:cubicBezTo>
                <a:cubicBezTo>
                  <a:pt x="1530820" y="0"/>
                  <a:pt x="1944175" y="712753"/>
                  <a:pt x="1944175" y="1591979"/>
                </a:cubicBezTo>
                <a:cubicBezTo>
                  <a:pt x="1944175" y="2471205"/>
                  <a:pt x="1323069" y="3018525"/>
                  <a:pt x="1020921" y="3183958"/>
                </a:cubicBezTo>
                <a:cubicBezTo>
                  <a:pt x="718773" y="3349391"/>
                  <a:pt x="285164" y="2849910"/>
                  <a:pt x="131288" y="2584580"/>
                </a:cubicBezTo>
                <a:cubicBezTo>
                  <a:pt x="-22588" y="2319250"/>
                  <a:pt x="-50605" y="2022742"/>
                  <a:pt x="97667" y="1591979"/>
                </a:cubicBezTo>
                <a:close/>
              </a:path>
            </a:pathLst>
          </a:custGeom>
          <a:solidFill>
            <a:srgbClr val="70AD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22" name="그룹 21"/>
          <p:cNvGrpSpPr/>
          <p:nvPr/>
        </p:nvGrpSpPr>
        <p:grpSpPr>
          <a:xfrm>
            <a:off x="6249921" y="1375603"/>
            <a:ext cx="2945497" cy="4289097"/>
            <a:chOff x="4667133" y="1017256"/>
            <a:chExt cx="2209123" cy="3216823"/>
          </a:xfrm>
        </p:grpSpPr>
        <p:sp>
          <p:nvSpPr>
            <p:cNvPr id="56" name="타원 54"/>
            <p:cNvSpPr/>
            <p:nvPr/>
          </p:nvSpPr>
          <p:spPr>
            <a:xfrm rot="9900000">
              <a:off x="4667133" y="1017256"/>
              <a:ext cx="1944175" cy="3216823"/>
            </a:xfrm>
            <a:custGeom>
              <a:avLst/>
              <a:gdLst>
                <a:gd name="connsiteX0" fmla="*/ 0 w 1846507"/>
                <a:gd name="connsiteY0" fmla="*/ 1591979 h 3183957"/>
                <a:gd name="connsiteX1" fmla="*/ 923254 w 1846507"/>
                <a:gd name="connsiteY1" fmla="*/ 0 h 3183957"/>
                <a:gd name="connsiteX2" fmla="*/ 1846508 w 1846507"/>
                <a:gd name="connsiteY2" fmla="*/ 1591979 h 3183957"/>
                <a:gd name="connsiteX3" fmla="*/ 923254 w 1846507"/>
                <a:gd name="connsiteY3" fmla="*/ 3183958 h 3183957"/>
                <a:gd name="connsiteX4" fmla="*/ 0 w 1846507"/>
                <a:gd name="connsiteY4" fmla="*/ 1591979 h 3183957"/>
                <a:gd name="connsiteX0" fmla="*/ 97667 w 1944175"/>
                <a:gd name="connsiteY0" fmla="*/ 1591979 h 3216823"/>
                <a:gd name="connsiteX1" fmla="*/ 1020921 w 1944175"/>
                <a:gd name="connsiteY1" fmla="*/ 0 h 3216823"/>
                <a:gd name="connsiteX2" fmla="*/ 1944175 w 1944175"/>
                <a:gd name="connsiteY2" fmla="*/ 1591979 h 3216823"/>
                <a:gd name="connsiteX3" fmla="*/ 1020921 w 1944175"/>
                <a:gd name="connsiteY3" fmla="*/ 3183958 h 3216823"/>
                <a:gd name="connsiteX4" fmla="*/ 131288 w 1944175"/>
                <a:gd name="connsiteY4" fmla="*/ 2584580 h 3216823"/>
                <a:gd name="connsiteX5" fmla="*/ 97667 w 1944175"/>
                <a:gd name="connsiteY5" fmla="*/ 1591979 h 3216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44175" h="3216823">
                  <a:moveTo>
                    <a:pt x="97667" y="1591979"/>
                  </a:moveTo>
                  <a:cubicBezTo>
                    <a:pt x="245939" y="1161216"/>
                    <a:pt x="511022" y="0"/>
                    <a:pt x="1020921" y="0"/>
                  </a:cubicBezTo>
                  <a:cubicBezTo>
                    <a:pt x="1530820" y="0"/>
                    <a:pt x="1944175" y="712753"/>
                    <a:pt x="1944175" y="1591979"/>
                  </a:cubicBezTo>
                  <a:cubicBezTo>
                    <a:pt x="1944175" y="2471205"/>
                    <a:pt x="1323069" y="3018525"/>
                    <a:pt x="1020921" y="3183958"/>
                  </a:cubicBezTo>
                  <a:cubicBezTo>
                    <a:pt x="718773" y="3349391"/>
                    <a:pt x="285164" y="2849910"/>
                    <a:pt x="131288" y="2584580"/>
                  </a:cubicBezTo>
                  <a:cubicBezTo>
                    <a:pt x="-22588" y="2319250"/>
                    <a:pt x="-50605" y="2022742"/>
                    <a:pt x="97667" y="1591979"/>
                  </a:cubicBezTo>
                  <a:close/>
                </a:path>
              </a:pathLst>
            </a:custGeom>
            <a:solidFill>
              <a:srgbClr val="70AD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grpSp>
          <p:nvGrpSpPr>
            <p:cNvPr id="23" name="그룹 22"/>
            <p:cNvGrpSpPr/>
            <p:nvPr/>
          </p:nvGrpSpPr>
          <p:grpSpPr>
            <a:xfrm>
              <a:off x="4926960" y="1208678"/>
              <a:ext cx="1949296" cy="2114030"/>
              <a:chOff x="657856" y="1208678"/>
              <a:chExt cx="1949296" cy="2114030"/>
            </a:xfrm>
          </p:grpSpPr>
          <p:sp>
            <p:nvSpPr>
              <p:cNvPr id="26" name="타원 25"/>
              <p:cNvSpPr/>
              <p:nvPr/>
            </p:nvSpPr>
            <p:spPr>
              <a:xfrm rot="900000">
                <a:off x="901764" y="1208678"/>
                <a:ext cx="252868" cy="36004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38100"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/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662936" y="1905099"/>
                <a:ext cx="1944216" cy="346249"/>
              </a:xfrm>
              <a:prstGeom prst="rect">
                <a:avLst/>
              </a:prstGeom>
              <a:noFill/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40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>
                        <a:lumMod val="95000"/>
                      </a:schemeClr>
                    </a:solidFill>
                    <a:latin typeface="아리따-돋움(TTF)-Bold" pitchFamily="18" charset="-127"/>
                    <a:ea typeface="아리따-돋움(TTF)-Bold" pitchFamily="18" charset="-127"/>
                  </a:rPr>
                  <a:t>킥고잉</a:t>
                </a:r>
                <a:endParaRPr lang="en-US" altLang="ko-KR" sz="24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아리따-돋움(TTF)-Bold" pitchFamily="18" charset="-127"/>
                  <a:ea typeface="아리따-돋움(TTF)-Bold" pitchFamily="18" charset="-127"/>
                </a:endParaRPr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657856" y="2499742"/>
                <a:ext cx="1568936" cy="822966"/>
              </a:xfrm>
              <a:prstGeom prst="rect">
                <a:avLst/>
              </a:prstGeom>
              <a:noFill/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33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>
                        <a:lumMod val="95000"/>
                      </a:schemeClr>
                    </a:solidFill>
                    <a:latin typeface="아리따-돋움(TTF)-Medium" pitchFamily="18" charset="-127"/>
                    <a:ea typeface="아리따-돋움(TTF)-Medium" pitchFamily="18" charset="-127"/>
                  </a:rPr>
                  <a:t>Lorem ipsum dolor sit amet, consectetuer adipiscing elit. Maecenas porttitor congue massa. Fusce posuere, magna sed pulvinar ultricies, purus lectus malesuada libero, sit amet </a:t>
                </a:r>
                <a:r>
                  <a:rPr lang="en-US" altLang="ko-KR" sz="933" dirty="0" err="1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>
                        <a:lumMod val="95000"/>
                      </a:schemeClr>
                    </a:solidFill>
                    <a:latin typeface="아리따-돋움(TTF)-Medium" pitchFamily="18" charset="-127"/>
                    <a:ea typeface="아리따-돋움(TTF)-Medium" pitchFamily="18" charset="-127"/>
                  </a:rPr>
                  <a:t>commodo</a:t>
                </a:r>
                <a:r>
                  <a:rPr lang="en-US" altLang="ko-KR" sz="933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>
                        <a:lumMod val="95000"/>
                      </a:schemeClr>
                    </a:solidFill>
                    <a:latin typeface="아리따-돋움(TTF)-Medium" pitchFamily="18" charset="-127"/>
                    <a:ea typeface="아리따-돋움(TTF)-Medium" pitchFamily="18" charset="-127"/>
                  </a:rPr>
                  <a:t> magna</a:t>
                </a:r>
              </a:p>
              <a:p>
                <a:r>
                  <a:rPr lang="en-US" altLang="ko-KR" sz="933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>
                        <a:lumMod val="95000"/>
                      </a:schemeClr>
                    </a:solidFill>
                    <a:latin typeface="아리따-돋움(TTF)-Medium" pitchFamily="18" charset="-127"/>
                    <a:ea typeface="아리따-돋움(TTF)-Medium" pitchFamily="18" charset="-127"/>
                  </a:rPr>
                  <a:t> eros quis </a:t>
                </a:r>
                <a:r>
                  <a:rPr lang="en-US" altLang="ko-KR" sz="933" dirty="0" err="1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>
                        <a:lumMod val="95000"/>
                      </a:schemeClr>
                    </a:solidFill>
                    <a:latin typeface="아리따-돋움(TTF)-Medium" pitchFamily="18" charset="-127"/>
                    <a:ea typeface="아리따-돋움(TTF)-Medium" pitchFamily="18" charset="-127"/>
                  </a:rPr>
                  <a:t>urna</a:t>
                </a:r>
                <a:r>
                  <a:rPr lang="en-US" altLang="ko-KR" sz="933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>
                        <a:lumMod val="95000"/>
                      </a:schemeClr>
                    </a:solidFill>
                    <a:latin typeface="아리따-돋움(TTF)-Medium" pitchFamily="18" charset="-127"/>
                    <a:ea typeface="아리따-돋움(TTF)-Medium" pitchFamily="18" charset="-127"/>
                  </a:rPr>
                  <a:t>.</a:t>
                </a:r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734944" y="1245988"/>
                <a:ext cx="576064" cy="284742"/>
              </a:xfrm>
              <a:prstGeom prst="rect">
                <a:avLst/>
              </a:prstGeom>
              <a:noFill/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867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BB102C"/>
                    </a:solidFill>
                    <a:latin typeface="아리따-돋움(TTF)-Bold" pitchFamily="18" charset="-127"/>
                    <a:ea typeface="아리따-돋움(TTF)-Bold" pitchFamily="18" charset="-127"/>
                  </a:rPr>
                  <a:t>02</a:t>
                </a:r>
                <a:endParaRPr lang="ko-KR" altLang="en-US" sz="1867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BB102C"/>
                  </a:solidFill>
                  <a:latin typeface="아리따-돋움(TTF)-Bold" pitchFamily="18" charset="-127"/>
                  <a:ea typeface="아리따-돋움(TTF)-Bold" pitchFamily="18" charset="-127"/>
                </a:endParaRPr>
              </a:p>
            </p:txBody>
          </p:sp>
        </p:grpSp>
      </p:grpSp>
      <p:sp>
        <p:nvSpPr>
          <p:cNvPr id="39" name="TextBox 38"/>
          <p:cNvSpPr txBox="1"/>
          <p:nvPr/>
        </p:nvSpPr>
        <p:spPr>
          <a:xfrm>
            <a:off x="8826722" y="5577950"/>
            <a:ext cx="2592288" cy="215444"/>
          </a:xfrm>
          <a:prstGeom prst="rect">
            <a:avLst/>
          </a:prstGeom>
          <a:noFill/>
          <a:ln>
            <a:solidFill>
              <a:srgbClr val="BB102C">
                <a:alpha val="0"/>
              </a:srgbClr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ko-KR" altLang="en-US" sz="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70AD47"/>
                </a:solidFill>
                <a:latin typeface="아리따-돋움(TTF)-Medium" pitchFamily="18" charset="-127"/>
                <a:ea typeface="아리따-돋움(TTF)-Medium" pitchFamily="18" charset="-127"/>
              </a:rPr>
              <a:t>▲ </a:t>
            </a:r>
            <a:r>
              <a:rPr lang="en-US" altLang="ko-KR" sz="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70AD47"/>
                </a:solidFill>
                <a:latin typeface="아리따-돋움(TTF)-Medium" pitchFamily="18" charset="-127"/>
                <a:ea typeface="아리따-돋움(TTF)-Medium" pitchFamily="18" charset="-127"/>
              </a:rPr>
              <a:t>Image 02</a:t>
            </a:r>
          </a:p>
        </p:txBody>
      </p:sp>
      <p:grpSp>
        <p:nvGrpSpPr>
          <p:cNvPr id="38" name="그룹 37"/>
          <p:cNvGrpSpPr/>
          <p:nvPr/>
        </p:nvGrpSpPr>
        <p:grpSpPr>
          <a:xfrm>
            <a:off x="1070650" y="1648286"/>
            <a:ext cx="2599061" cy="2818706"/>
            <a:chOff x="583119" y="1208678"/>
            <a:chExt cx="1949296" cy="2114030"/>
          </a:xfrm>
        </p:grpSpPr>
        <p:sp>
          <p:nvSpPr>
            <p:cNvPr id="41" name="타원 40"/>
            <p:cNvSpPr/>
            <p:nvPr/>
          </p:nvSpPr>
          <p:spPr>
            <a:xfrm rot="900000">
              <a:off x="806707" y="1208678"/>
              <a:ext cx="252868" cy="36004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381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588199" y="1905099"/>
              <a:ext cx="1944216" cy="346249"/>
            </a:xfrm>
            <a:prstGeom prst="rect">
              <a:avLst/>
            </a:prstGeom>
            <a:noFill/>
            <a:ln>
              <a:solidFill>
                <a:schemeClr val="accent1">
                  <a:shade val="50000"/>
                  <a:alpha val="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4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아리따-돋움(TTF)-Bold" pitchFamily="18" charset="-127"/>
                  <a:ea typeface="아리따-돋움(TTF)-Bold" pitchFamily="18" charset="-127"/>
                </a:rPr>
                <a:t>충전 돼지</a:t>
              </a:r>
              <a:endParaRPr lang="en-US" altLang="ko-KR" sz="2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아리따-돋움(TTF)-Bold" pitchFamily="18" charset="-127"/>
                <a:ea typeface="아리따-돋움(TTF)-Bold" pitchFamily="18" charset="-127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583119" y="2499742"/>
              <a:ext cx="1568936" cy="822966"/>
            </a:xfrm>
            <a:prstGeom prst="rect">
              <a:avLst/>
            </a:prstGeom>
            <a:noFill/>
            <a:ln>
              <a:solidFill>
                <a:schemeClr val="accent1">
                  <a:shade val="50000"/>
                  <a:alpha val="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933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아리따-돋움(TTF)-Medium" pitchFamily="18" charset="-127"/>
                  <a:ea typeface="아리따-돋움(TTF)-Medium" pitchFamily="18" charset="-127"/>
                </a:rPr>
                <a:t>Lorem ipsum dolor sit amet, consectetuer adipiscing elit. Maecenas porttitor congue massa. Fusce posuere, magna sed pulvinar ultricies, purus lectus malesuada libero, sit amet </a:t>
              </a:r>
              <a:r>
                <a:rPr lang="en-US" altLang="ko-KR" sz="933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아리따-돋움(TTF)-Medium" pitchFamily="18" charset="-127"/>
                  <a:ea typeface="아리따-돋움(TTF)-Medium" pitchFamily="18" charset="-127"/>
                </a:rPr>
                <a:t>commodo</a:t>
              </a:r>
              <a:r>
                <a:rPr lang="en-US" altLang="ko-KR" sz="933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아리따-돋움(TTF)-Medium" pitchFamily="18" charset="-127"/>
                  <a:ea typeface="아리따-돋움(TTF)-Medium" pitchFamily="18" charset="-127"/>
                </a:rPr>
                <a:t> magna</a:t>
              </a:r>
            </a:p>
            <a:p>
              <a:r>
                <a:rPr lang="en-US" altLang="ko-KR" sz="933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아리따-돋움(TTF)-Medium" pitchFamily="18" charset="-127"/>
                  <a:ea typeface="아리따-돋움(TTF)-Medium" pitchFamily="18" charset="-127"/>
                </a:rPr>
                <a:t> eros quis </a:t>
              </a:r>
              <a:r>
                <a:rPr lang="en-US" altLang="ko-KR" sz="933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아리따-돋움(TTF)-Medium" pitchFamily="18" charset="-127"/>
                  <a:ea typeface="아리따-돋움(TTF)-Medium" pitchFamily="18" charset="-127"/>
                </a:rPr>
                <a:t>urna</a:t>
              </a:r>
              <a:r>
                <a:rPr lang="en-US" altLang="ko-KR" sz="933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아리따-돋움(TTF)-Medium" pitchFamily="18" charset="-127"/>
                  <a:ea typeface="아리따-돋움(TTF)-Medium" pitchFamily="18" charset="-127"/>
                </a:rPr>
                <a:t>.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639887" y="1245988"/>
              <a:ext cx="576064" cy="284742"/>
            </a:xfrm>
            <a:prstGeom prst="rect">
              <a:avLst/>
            </a:prstGeom>
            <a:noFill/>
            <a:ln>
              <a:solidFill>
                <a:schemeClr val="accent1">
                  <a:shade val="50000"/>
                  <a:alpha val="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867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BB102C"/>
                  </a:solidFill>
                  <a:latin typeface="아리따-돋움(TTF)-Bold" pitchFamily="18" charset="-127"/>
                  <a:ea typeface="아리따-돋움(TTF)-Bold" pitchFamily="18" charset="-127"/>
                </a:rPr>
                <a:t>01</a:t>
              </a:r>
              <a:endParaRPr lang="ko-KR" altLang="en-US" sz="1867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BB102C"/>
                </a:solidFill>
                <a:latin typeface="아리따-돋움(TTF)-Bold" pitchFamily="18" charset="-127"/>
                <a:ea typeface="아리따-돋움(TTF)-Bold" pitchFamily="18" charset="-127"/>
              </a:endParaRPr>
            </a:p>
          </p:txBody>
        </p:sp>
      </p:grpSp>
      <p:cxnSp>
        <p:nvCxnSpPr>
          <p:cNvPr id="64" name="직선 연결선 63"/>
          <p:cNvCxnSpPr/>
          <p:nvPr/>
        </p:nvCxnSpPr>
        <p:spPr>
          <a:xfrm>
            <a:off x="8779260" y="2134858"/>
            <a:ext cx="0" cy="3443092"/>
          </a:xfrm>
          <a:prstGeom prst="line">
            <a:avLst/>
          </a:prstGeom>
          <a:ln w="6350">
            <a:solidFill>
              <a:srgbClr val="D01102">
                <a:alpha val="49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3425301" y="5577950"/>
            <a:ext cx="2592288" cy="215444"/>
          </a:xfrm>
          <a:prstGeom prst="rect">
            <a:avLst/>
          </a:prstGeom>
          <a:noFill/>
          <a:ln>
            <a:solidFill>
              <a:srgbClr val="BB102C">
                <a:alpha val="0"/>
              </a:srgbClr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ko-KR" altLang="en-US" sz="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70AD47"/>
                </a:solidFill>
                <a:latin typeface="아리따-돋움(TTF)-Medium" pitchFamily="18" charset="-127"/>
                <a:ea typeface="아리따-돋움(TTF)-Medium" pitchFamily="18" charset="-127"/>
              </a:rPr>
              <a:t>▲ </a:t>
            </a:r>
            <a:r>
              <a:rPr lang="en-US" altLang="ko-KR" sz="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70AD47"/>
                </a:solidFill>
                <a:latin typeface="아리따-돋움(TTF)-Medium" pitchFamily="18" charset="-127"/>
                <a:ea typeface="아리따-돋움(TTF)-Medium" pitchFamily="18" charset="-127"/>
              </a:rPr>
              <a:t>Image 01</a:t>
            </a:r>
          </a:p>
        </p:txBody>
      </p:sp>
      <p:cxnSp>
        <p:nvCxnSpPr>
          <p:cNvPr id="70" name="직선 연결선 69"/>
          <p:cNvCxnSpPr/>
          <p:nvPr/>
        </p:nvCxnSpPr>
        <p:spPr>
          <a:xfrm>
            <a:off x="3360076" y="2134858"/>
            <a:ext cx="0" cy="3443092"/>
          </a:xfrm>
          <a:prstGeom prst="line">
            <a:avLst/>
          </a:prstGeom>
          <a:ln w="6350">
            <a:solidFill>
              <a:srgbClr val="D01102">
                <a:alpha val="49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B194558-31F1-4FEF-921C-0F60236B9A57}"/>
              </a:ext>
            </a:extLst>
          </p:cNvPr>
          <p:cNvSpPr/>
          <p:nvPr/>
        </p:nvSpPr>
        <p:spPr>
          <a:xfrm>
            <a:off x="0" y="6756400"/>
            <a:ext cx="12192000" cy="101600"/>
          </a:xfrm>
          <a:prstGeom prst="rect">
            <a:avLst/>
          </a:prstGeom>
          <a:solidFill>
            <a:srgbClr val="70AD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Picture 2">
            <a:extLst>
              <a:ext uri="{FF2B5EF4-FFF2-40B4-BE49-F238E27FC236}">
                <a16:creationId xmlns:a16="http://schemas.microsoft.com/office/drawing/2014/main" id="{D6A7AF30-5EF7-4345-AD61-993A6568DB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8172" y="3229948"/>
            <a:ext cx="2493725" cy="1848474"/>
          </a:xfrm>
          <a:prstGeom prst="rect">
            <a:avLst/>
          </a:prstGeom>
          <a:noFill/>
          <a:ln w="15875">
            <a:solidFill>
              <a:schemeClr val="bg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충전돼지 - 보조배터리 대여(공유) 서비스 - Google Play 앱">
            <a:extLst>
              <a:ext uri="{FF2B5EF4-FFF2-40B4-BE49-F238E27FC236}">
                <a16:creationId xmlns:a16="http://schemas.microsoft.com/office/drawing/2014/main" id="{25B61A27-B7EE-464A-9F38-AEF7548433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08" b="17406"/>
          <a:stretch/>
        </p:blipFill>
        <p:spPr bwMode="auto">
          <a:xfrm>
            <a:off x="3439389" y="1865803"/>
            <a:ext cx="2612838" cy="87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CLO | '전동킥보드'가 '전기자전거'를 꿈꾸게 된 사연">
            <a:extLst>
              <a:ext uri="{FF2B5EF4-FFF2-40B4-BE49-F238E27FC236}">
                <a16:creationId xmlns:a16="http://schemas.microsoft.com/office/drawing/2014/main" id="{64543891-9254-4B51-A6C7-48D93CC423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0813" y="3229948"/>
            <a:ext cx="2902692" cy="1935128"/>
          </a:xfrm>
          <a:prstGeom prst="rect">
            <a:avLst/>
          </a:prstGeom>
          <a:noFill/>
          <a:ln w="15875">
            <a:solidFill>
              <a:schemeClr val="bg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C199B488-3B4A-4913-84E3-A99B9B440A6D}"/>
              </a:ext>
            </a:extLst>
          </p:cNvPr>
          <p:cNvSpPr txBox="1"/>
          <p:nvPr/>
        </p:nvSpPr>
        <p:spPr>
          <a:xfrm>
            <a:off x="174025" y="132749"/>
            <a:ext cx="132119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>
                <a:solidFill>
                  <a:schemeClr val="accent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관련 연구 및 사례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C84CF37-4FF1-4DC3-BC7B-B00D727A47E7}"/>
              </a:ext>
            </a:extLst>
          </p:cNvPr>
          <p:cNvSpPr txBox="1"/>
          <p:nvPr/>
        </p:nvSpPr>
        <p:spPr>
          <a:xfrm>
            <a:off x="11673875" y="132749"/>
            <a:ext cx="3385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>
                <a:solidFill>
                  <a:schemeClr val="accent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03</a:t>
            </a:r>
            <a:endParaRPr lang="ko-KR" altLang="en-US" sz="1100">
              <a:solidFill>
                <a:schemeClr val="accent6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4415713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E06E2281-601C-435D-9CE6-FBE836DF4004}"/>
              </a:ext>
            </a:extLst>
          </p:cNvPr>
          <p:cNvSpPr txBox="1"/>
          <p:nvPr/>
        </p:nvSpPr>
        <p:spPr>
          <a:xfrm>
            <a:off x="3897464" y="835722"/>
            <a:ext cx="2091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1200">
                <a:ln>
                  <a:solidFill>
                    <a:schemeClr val="tx1">
                      <a:alpha val="0"/>
                    </a:schemeClr>
                  </a:solidFill>
                </a:ln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pPr algn="l"/>
            <a:r>
              <a:rPr lang="en-US" altLang="ko-KR" sz="1800" dirty="0">
                <a:ln>
                  <a:solidFill>
                    <a:srgbClr val="009900">
                      <a:alpha val="0"/>
                    </a:srgbClr>
                  </a:solidFill>
                </a:ln>
                <a:solidFill>
                  <a:srgbClr val="0099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We always talking</a:t>
            </a:r>
            <a:endParaRPr lang="ko-KR" altLang="en-US" sz="1800" dirty="0">
              <a:ln>
                <a:solidFill>
                  <a:srgbClr val="009900">
                    <a:alpha val="0"/>
                  </a:srgbClr>
                </a:solidFill>
              </a:ln>
              <a:solidFill>
                <a:srgbClr val="0099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5492F11-0051-466E-A32E-28F3C64D906C}"/>
              </a:ext>
            </a:extLst>
          </p:cNvPr>
          <p:cNvSpPr txBox="1"/>
          <p:nvPr/>
        </p:nvSpPr>
        <p:spPr>
          <a:xfrm>
            <a:off x="6778190" y="5451546"/>
            <a:ext cx="925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1200">
                <a:ln>
                  <a:solidFill>
                    <a:schemeClr val="tx1">
                      <a:alpha val="0"/>
                    </a:schemeClr>
                  </a:solidFill>
                </a:ln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pPr algn="l"/>
            <a:r>
              <a:rPr lang="en-US" altLang="ko-KR" sz="1800" dirty="0">
                <a:ln>
                  <a:solidFill>
                    <a:srgbClr val="009900">
                      <a:alpha val="0"/>
                    </a:srgbClr>
                  </a:solidFill>
                </a:ln>
                <a:solidFill>
                  <a:srgbClr val="0099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Talking</a:t>
            </a:r>
            <a:endParaRPr lang="ko-KR" altLang="en-US" sz="1800" dirty="0">
              <a:ln>
                <a:solidFill>
                  <a:srgbClr val="009900">
                    <a:alpha val="0"/>
                  </a:srgbClr>
                </a:solidFill>
              </a:ln>
              <a:solidFill>
                <a:srgbClr val="0099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3DEF29E-5AC9-4882-95D4-6FE1EF049EA1}"/>
              </a:ext>
            </a:extLst>
          </p:cNvPr>
          <p:cNvSpPr txBox="1"/>
          <p:nvPr/>
        </p:nvSpPr>
        <p:spPr>
          <a:xfrm>
            <a:off x="3907348" y="1137792"/>
            <a:ext cx="2839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We were only eleven but acting like grown-ups</a:t>
            </a:r>
          </a:p>
          <a:p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Like we are in the present drinking from plastic cups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7493C2E-3B6D-4F38-9B60-978F1DD8D071}"/>
              </a:ext>
            </a:extLst>
          </p:cNvPr>
          <p:cNvSpPr txBox="1"/>
          <p:nvPr/>
        </p:nvSpPr>
        <p:spPr>
          <a:xfrm>
            <a:off x="6778190" y="5759323"/>
            <a:ext cx="1460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We were only eleven</a:t>
            </a:r>
          </a:p>
          <a:p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but acting like grown-ups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56CA957-103F-48FC-BBD2-6458E7F78892}"/>
              </a:ext>
            </a:extLst>
          </p:cNvPr>
          <p:cNvSpPr/>
          <p:nvPr/>
        </p:nvSpPr>
        <p:spPr>
          <a:xfrm>
            <a:off x="3807332" y="971392"/>
            <a:ext cx="100016" cy="102398"/>
          </a:xfrm>
          <a:prstGeom prst="rect">
            <a:avLst/>
          </a:prstGeom>
          <a:solidFill>
            <a:srgbClr val="00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58769A2-92D8-4B33-8317-7BC2A8107366}"/>
              </a:ext>
            </a:extLst>
          </p:cNvPr>
          <p:cNvSpPr/>
          <p:nvPr/>
        </p:nvSpPr>
        <p:spPr>
          <a:xfrm>
            <a:off x="6657212" y="5596732"/>
            <a:ext cx="100016" cy="102398"/>
          </a:xfrm>
          <a:prstGeom prst="rect">
            <a:avLst/>
          </a:prstGeom>
          <a:solidFill>
            <a:srgbClr val="00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2D3EC48-A8B9-46B2-AC8B-AA52C0563F00}"/>
              </a:ext>
            </a:extLst>
          </p:cNvPr>
          <p:cNvSpPr txBox="1"/>
          <p:nvPr/>
        </p:nvSpPr>
        <p:spPr>
          <a:xfrm>
            <a:off x="174025" y="132749"/>
            <a:ext cx="165301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>
                <a:solidFill>
                  <a:schemeClr val="accent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연구 개발 목표 및 효과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B7D2C6-40F0-4963-B728-A69C36C31B67}"/>
              </a:ext>
            </a:extLst>
          </p:cNvPr>
          <p:cNvSpPr txBox="1"/>
          <p:nvPr/>
        </p:nvSpPr>
        <p:spPr>
          <a:xfrm>
            <a:off x="5919414" y="-1685339"/>
            <a:ext cx="621665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/>
              <a:t>음향기기가 당장 필요한 사람 </a:t>
            </a:r>
            <a:r>
              <a:rPr lang="en-US" altLang="ko-KR"/>
              <a:t>– </a:t>
            </a:r>
            <a:r>
              <a:rPr lang="ko-KR" altLang="en-US"/>
              <a:t>제일 그럴듯하지만 제일 비중이 적을 것 같은 니즈</a:t>
            </a:r>
            <a:r>
              <a:rPr lang="en-US" altLang="ko-KR"/>
              <a:t>,</a:t>
            </a:r>
            <a:br>
              <a:rPr lang="en-US" altLang="ko-KR"/>
            </a:br>
            <a:r>
              <a:rPr lang="ko-KR" altLang="en-US"/>
              <a:t>왜냐면 핸드폰 배터리가 없다고 보조배터리 스테이션을 굳이 찾는 경우는 잘 없다고 생각됌</a:t>
            </a:r>
            <a:endParaRPr lang="en-US" altLang="ko-KR"/>
          </a:p>
          <a:p>
            <a:pPr marL="342900" indent="-342900">
              <a:buAutoNum type="arabicPeriod"/>
            </a:pPr>
            <a:r>
              <a:rPr lang="ko-KR" altLang="en-US"/>
              <a:t>청음샵을 굳이 갈 정도로 관심이 있진 않지만 음향기기에 관심이 있는사람</a:t>
            </a:r>
            <a:endParaRPr lang="en-US" altLang="ko-KR"/>
          </a:p>
          <a:p>
            <a:pPr marL="342900" indent="-342900">
              <a:buAutoNum type="arabicPeriod"/>
            </a:pPr>
            <a:r>
              <a:rPr lang="ko-KR" altLang="en-US"/>
              <a:t>본인 기기보다 고품질의 장비를 경험해보고 싶은 사람</a:t>
            </a:r>
            <a:endParaRPr lang="en-US" altLang="ko-KR"/>
          </a:p>
          <a:p>
            <a:pPr marL="342900" indent="-342900">
              <a:buAutoNum type="arabicPeriod"/>
            </a:pPr>
            <a:r>
              <a:rPr lang="ko-KR" altLang="en-US"/>
              <a:t>여러 기기를 편리하게 비교해보고 체험해볼 수 있는 사람</a:t>
            </a:r>
            <a:endParaRPr lang="en-US" altLang="ko-KR"/>
          </a:p>
          <a:p>
            <a:pPr marL="342900" indent="-342900">
              <a:buAutoNum type="arabicPeriod"/>
            </a:pPr>
            <a:r>
              <a:rPr lang="ko-KR" altLang="en-US"/>
              <a:t>노래를 들음으로써 휴식을 취하고 싶은 사람</a:t>
            </a:r>
            <a:endParaRPr lang="en-US" altLang="ko-KR"/>
          </a:p>
          <a:p>
            <a:pPr marL="342900" indent="-342900">
              <a:buAutoNum type="arabicPeriod"/>
            </a:pPr>
            <a:r>
              <a:rPr lang="ko-KR" altLang="en-US"/>
              <a:t>호기심 및 데이트 수단</a:t>
            </a:r>
            <a:endParaRPr lang="en-US" altLang="ko-KR"/>
          </a:p>
        </p:txBody>
      </p:sp>
      <p:pic>
        <p:nvPicPr>
          <p:cNvPr id="18" name="Picture 2" descr="Premium Photo | Afro-american passenger man in subway train, using mobile  phone, listens to music with wireless headphones in transportation">
            <a:extLst>
              <a:ext uri="{FF2B5EF4-FFF2-40B4-BE49-F238E27FC236}">
                <a16:creationId xmlns:a16="http://schemas.microsoft.com/office/drawing/2014/main" id="{3BC62BA3-4A9D-4452-AE20-446B5A6A18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2509" y="1644653"/>
            <a:ext cx="4498682" cy="2996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143 Girl Earphones Subway Stock Photos, Pictures &amp; Royalty-Free Images -  iStock">
            <a:extLst>
              <a:ext uri="{FF2B5EF4-FFF2-40B4-BE49-F238E27FC236}">
                <a16:creationId xmlns:a16="http://schemas.microsoft.com/office/drawing/2014/main" id="{E577C71C-8B5D-4E59-82E4-3070175679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083"/>
          <a:stretch/>
        </p:blipFill>
        <p:spPr bwMode="auto">
          <a:xfrm>
            <a:off x="8391606" y="3177531"/>
            <a:ext cx="3990894" cy="3133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>
            <a:extLst>
              <a:ext uri="{FF2B5EF4-FFF2-40B4-BE49-F238E27FC236}">
                <a16:creationId xmlns:a16="http://schemas.microsoft.com/office/drawing/2014/main" id="{927AFFF2-CFD4-4D74-8803-909C5A0014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027"/>
          <a:stretch/>
        </p:blipFill>
        <p:spPr bwMode="auto">
          <a:xfrm>
            <a:off x="1998275" y="3704411"/>
            <a:ext cx="4123855" cy="2532212"/>
          </a:xfrm>
          <a:prstGeom prst="rect">
            <a:avLst/>
          </a:prstGeom>
          <a:noFill/>
          <a:ln w="15875">
            <a:solidFill>
              <a:schemeClr val="bg1">
                <a:lumMod val="8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03B06FDD-B85A-4C56-8F0B-CDAC33C3A43D}"/>
              </a:ext>
            </a:extLst>
          </p:cNvPr>
          <p:cNvSpPr txBox="1"/>
          <p:nvPr/>
        </p:nvSpPr>
        <p:spPr>
          <a:xfrm>
            <a:off x="11673875" y="132749"/>
            <a:ext cx="36099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>
                <a:solidFill>
                  <a:schemeClr val="accent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04</a:t>
            </a:r>
            <a:endParaRPr lang="ko-KR" altLang="en-US" sz="1100">
              <a:solidFill>
                <a:schemeClr val="accent6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63604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E06E2281-601C-435D-9CE6-FBE836DF4004}"/>
              </a:ext>
            </a:extLst>
          </p:cNvPr>
          <p:cNvSpPr txBox="1"/>
          <p:nvPr/>
        </p:nvSpPr>
        <p:spPr>
          <a:xfrm>
            <a:off x="935189" y="711897"/>
            <a:ext cx="2091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1200">
                <a:ln>
                  <a:solidFill>
                    <a:schemeClr val="tx1">
                      <a:alpha val="0"/>
                    </a:schemeClr>
                  </a:solidFill>
                </a:ln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pPr algn="l"/>
            <a:r>
              <a:rPr lang="en-US" altLang="ko-KR" sz="1800" dirty="0">
                <a:ln>
                  <a:solidFill>
                    <a:srgbClr val="009900">
                      <a:alpha val="0"/>
                    </a:srgbClr>
                  </a:solidFill>
                </a:ln>
                <a:solidFill>
                  <a:srgbClr val="0099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We always talking</a:t>
            </a:r>
            <a:endParaRPr lang="ko-KR" altLang="en-US" sz="1800" dirty="0">
              <a:ln>
                <a:solidFill>
                  <a:srgbClr val="009900">
                    <a:alpha val="0"/>
                  </a:srgbClr>
                </a:solidFill>
              </a:ln>
              <a:solidFill>
                <a:srgbClr val="0099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5492F11-0051-466E-A32E-28F3C64D906C}"/>
              </a:ext>
            </a:extLst>
          </p:cNvPr>
          <p:cNvSpPr txBox="1"/>
          <p:nvPr/>
        </p:nvSpPr>
        <p:spPr>
          <a:xfrm>
            <a:off x="5203897" y="1619020"/>
            <a:ext cx="925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1200">
                <a:ln>
                  <a:solidFill>
                    <a:schemeClr val="tx1">
                      <a:alpha val="0"/>
                    </a:schemeClr>
                  </a:solidFill>
                </a:ln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pPr algn="l"/>
            <a:r>
              <a:rPr lang="en-US" altLang="ko-KR" sz="1800" dirty="0">
                <a:ln>
                  <a:solidFill>
                    <a:srgbClr val="009900">
                      <a:alpha val="0"/>
                    </a:srgbClr>
                  </a:solidFill>
                </a:ln>
                <a:solidFill>
                  <a:srgbClr val="0099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Talking</a:t>
            </a:r>
            <a:endParaRPr lang="ko-KR" altLang="en-US" sz="1800" dirty="0">
              <a:ln>
                <a:solidFill>
                  <a:srgbClr val="009900">
                    <a:alpha val="0"/>
                  </a:srgbClr>
                </a:solidFill>
              </a:ln>
              <a:solidFill>
                <a:srgbClr val="0099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3DEF29E-5AC9-4882-95D4-6FE1EF049EA1}"/>
              </a:ext>
            </a:extLst>
          </p:cNvPr>
          <p:cNvSpPr txBox="1"/>
          <p:nvPr/>
        </p:nvSpPr>
        <p:spPr>
          <a:xfrm>
            <a:off x="945073" y="1013967"/>
            <a:ext cx="2839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We were only eleven but acting like grown-ups</a:t>
            </a:r>
          </a:p>
          <a:p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Like we are in the present drinking from plastic cups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7493C2E-3B6D-4F38-9B60-978F1DD8D071}"/>
              </a:ext>
            </a:extLst>
          </p:cNvPr>
          <p:cNvSpPr txBox="1"/>
          <p:nvPr/>
        </p:nvSpPr>
        <p:spPr>
          <a:xfrm>
            <a:off x="5203897" y="1926797"/>
            <a:ext cx="1460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We were only eleven</a:t>
            </a:r>
          </a:p>
          <a:p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but acting like grown-ups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56CA957-103F-48FC-BBD2-6458E7F78892}"/>
              </a:ext>
            </a:extLst>
          </p:cNvPr>
          <p:cNvSpPr/>
          <p:nvPr/>
        </p:nvSpPr>
        <p:spPr>
          <a:xfrm>
            <a:off x="845057" y="847567"/>
            <a:ext cx="100016" cy="102398"/>
          </a:xfrm>
          <a:prstGeom prst="rect">
            <a:avLst/>
          </a:prstGeom>
          <a:solidFill>
            <a:srgbClr val="00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58769A2-92D8-4B33-8317-7BC2A8107366}"/>
              </a:ext>
            </a:extLst>
          </p:cNvPr>
          <p:cNvSpPr/>
          <p:nvPr/>
        </p:nvSpPr>
        <p:spPr>
          <a:xfrm>
            <a:off x="5082919" y="1764206"/>
            <a:ext cx="100016" cy="102398"/>
          </a:xfrm>
          <a:prstGeom prst="rect">
            <a:avLst/>
          </a:prstGeom>
          <a:solidFill>
            <a:srgbClr val="00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2D3EC48-A8B9-46B2-AC8B-AA52C0563F00}"/>
              </a:ext>
            </a:extLst>
          </p:cNvPr>
          <p:cNvSpPr txBox="1"/>
          <p:nvPr/>
        </p:nvSpPr>
        <p:spPr>
          <a:xfrm>
            <a:off x="174025" y="132749"/>
            <a:ext cx="165301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>
                <a:solidFill>
                  <a:schemeClr val="accent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연구 개발 목표 및 효과</a:t>
            </a:r>
          </a:p>
        </p:txBody>
      </p:sp>
      <p:pic>
        <p:nvPicPr>
          <p:cNvPr id="18" name="Picture 2" descr="Premium Photo | Afro-american passenger man in subway train, using mobile  phone, listens to music with wireless headphones in transportation">
            <a:extLst>
              <a:ext uri="{FF2B5EF4-FFF2-40B4-BE49-F238E27FC236}">
                <a16:creationId xmlns:a16="http://schemas.microsoft.com/office/drawing/2014/main" id="{3BC62BA3-4A9D-4452-AE20-446B5A6A18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234" y="1520828"/>
            <a:ext cx="3479921" cy="2318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>
            <a:extLst>
              <a:ext uri="{FF2B5EF4-FFF2-40B4-BE49-F238E27FC236}">
                <a16:creationId xmlns:a16="http://schemas.microsoft.com/office/drawing/2014/main" id="{927AFFF2-CFD4-4D74-8803-909C5A0014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027"/>
          <a:stretch/>
        </p:blipFill>
        <p:spPr bwMode="auto">
          <a:xfrm>
            <a:off x="4862747" y="2296129"/>
            <a:ext cx="3909778" cy="2400760"/>
          </a:xfrm>
          <a:prstGeom prst="rect">
            <a:avLst/>
          </a:prstGeom>
          <a:noFill/>
          <a:ln w="15875">
            <a:solidFill>
              <a:schemeClr val="bg1">
                <a:lumMod val="8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DF795149-1DA1-4ADA-B5B9-1F202C5C38B7}"/>
              </a:ext>
            </a:extLst>
          </p:cNvPr>
          <p:cNvSpPr/>
          <p:nvPr/>
        </p:nvSpPr>
        <p:spPr>
          <a:xfrm>
            <a:off x="8963025" y="-6175"/>
            <a:ext cx="3228975" cy="6858000"/>
          </a:xfrm>
          <a:prstGeom prst="rect">
            <a:avLst/>
          </a:prstGeom>
          <a:solidFill>
            <a:srgbClr val="70AD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7394436-41D6-4405-AD70-058D0F1A40E1}"/>
              </a:ext>
            </a:extLst>
          </p:cNvPr>
          <p:cNvSpPr txBox="1"/>
          <p:nvPr/>
        </p:nvSpPr>
        <p:spPr>
          <a:xfrm>
            <a:off x="8894041" y="1046548"/>
            <a:ext cx="336694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이어폰은 음향기기라는 분명한 목적성을 가진 제품이지만</a:t>
            </a:r>
            <a:r>
              <a:rPr lang="en-US" altLang="ko-KR" sz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음향 전문기업일지라도 주변에서 흔하지 않은 브랜드라면 음향 전문이 아니지만 검증된 기업의 제품을 택한다는 응답을 다수 얻었다</a:t>
            </a:r>
            <a:r>
              <a:rPr lang="en-US" altLang="ko-KR" sz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algn="ctr"/>
            <a:endParaRPr lang="en-US" altLang="ko-KR" sz="1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이는 체험을 통하지 않고 구매를 하는 행태로 이어지기도 하며 서비스센터가 흔한 브랜드를 택하는 행태로 이어지기도 한다</a:t>
            </a:r>
            <a:r>
              <a:rPr lang="en-US" altLang="ko-KR" sz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algn="ctr"/>
            <a:endParaRPr lang="en-US" altLang="ko-KR" sz="1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 같은 행태들은 무선 이어폰의 대중화로 높아진 가격대로 인해 소모품이라는 개념보다 ‘</a:t>
            </a:r>
            <a:r>
              <a:rPr lang="ko-KR" altLang="en-US" sz="1200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가전’을</a:t>
            </a:r>
            <a:r>
              <a:rPr lang="ko-KR" altLang="en-US" sz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산다는 느낌이 브랜드에 대한 의존도로 나타나는 것으로 추론된다</a:t>
            </a:r>
            <a:r>
              <a:rPr lang="en-US" altLang="ko-KR" sz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endParaRPr lang="ko-KR" altLang="en-US" sz="1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07CA81D-74D0-45AA-8C0C-11EF1C69911F}"/>
              </a:ext>
            </a:extLst>
          </p:cNvPr>
          <p:cNvSpPr txBox="1"/>
          <p:nvPr/>
        </p:nvSpPr>
        <p:spPr>
          <a:xfrm>
            <a:off x="9082086" y="4120617"/>
            <a:ext cx="29908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ko-KR" altLang="en-US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음향기기 접근성증가 </a:t>
            </a:r>
            <a:r>
              <a:rPr lang="en-US" altLang="ko-KR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-&gt; </a:t>
            </a:r>
            <a:r>
              <a:rPr lang="ko-KR" altLang="en-US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음향시장 파이증가</a:t>
            </a:r>
          </a:p>
          <a:p>
            <a:pPr fontAlgn="base"/>
            <a:r>
              <a:rPr lang="ko-KR" altLang="en-US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사용자 취향 데이터</a:t>
            </a:r>
            <a:r>
              <a:rPr lang="en-US" altLang="ko-KR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음질</a:t>
            </a:r>
            <a:r>
              <a:rPr lang="en-US" altLang="ko-KR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디자인</a:t>
            </a:r>
            <a:r>
              <a:rPr lang="en-US" altLang="ko-KR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lang="ko-KR" altLang="en-US" sz="16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fontAlgn="base"/>
            <a:r>
              <a:rPr lang="ko-KR" altLang="en-US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브랜드 홍보 및 신제품 홍보 효과</a:t>
            </a:r>
            <a:endParaRPr lang="en-US" altLang="ko-KR" sz="16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BF4FA17-C00A-46CF-AA71-AE878E8622DD}"/>
              </a:ext>
            </a:extLst>
          </p:cNvPr>
          <p:cNvSpPr txBox="1"/>
          <p:nvPr/>
        </p:nvSpPr>
        <p:spPr>
          <a:xfrm>
            <a:off x="11673875" y="132749"/>
            <a:ext cx="36099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05</a:t>
            </a:r>
            <a:endParaRPr lang="ko-KR" altLang="en-US" sz="110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328683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그림 36" descr="smiling woman wearing blue floral blazer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1769" y="754878"/>
            <a:ext cx="2240028" cy="2240028"/>
          </a:xfrm>
          <a:custGeom>
            <a:avLst/>
            <a:gdLst>
              <a:gd name="connsiteX0" fmla="*/ 1102754 w 2205508"/>
              <a:gd name="connsiteY0" fmla="*/ 0 h 2205508"/>
              <a:gd name="connsiteX1" fmla="*/ 2205508 w 2205508"/>
              <a:gd name="connsiteY1" fmla="*/ 1102754 h 2205508"/>
              <a:gd name="connsiteX2" fmla="*/ 1102754 w 2205508"/>
              <a:gd name="connsiteY2" fmla="*/ 2205508 h 2205508"/>
              <a:gd name="connsiteX3" fmla="*/ 0 w 2205508"/>
              <a:gd name="connsiteY3" fmla="*/ 1102754 h 2205508"/>
              <a:gd name="connsiteX4" fmla="*/ 1102754 w 2205508"/>
              <a:gd name="connsiteY4" fmla="*/ 0 h 22055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5508" h="2205508">
                <a:moveTo>
                  <a:pt x="1102754" y="0"/>
                </a:moveTo>
                <a:cubicBezTo>
                  <a:pt x="1711788" y="0"/>
                  <a:pt x="2205508" y="493720"/>
                  <a:pt x="2205508" y="1102754"/>
                </a:cubicBezTo>
                <a:cubicBezTo>
                  <a:pt x="2205508" y="1711788"/>
                  <a:pt x="1711788" y="2205508"/>
                  <a:pt x="1102754" y="2205508"/>
                </a:cubicBezTo>
                <a:cubicBezTo>
                  <a:pt x="493720" y="2205508"/>
                  <a:pt x="0" y="1711788"/>
                  <a:pt x="0" y="1102754"/>
                </a:cubicBezTo>
                <a:cubicBezTo>
                  <a:pt x="0" y="493720"/>
                  <a:pt x="493720" y="0"/>
                  <a:pt x="1102754" y="0"/>
                </a:cubicBezTo>
                <a:close/>
              </a:path>
            </a:pathLst>
          </a:cu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31750">
            <a:gradFill flip="none" rotWithShape="1">
              <a:gsLst>
                <a:gs pos="1000">
                  <a:schemeClr val="bg1"/>
                </a:gs>
                <a:gs pos="100000">
                  <a:srgbClr val="70AD47"/>
                </a:gs>
              </a:gsLst>
              <a:lin ang="13500000" scaled="1"/>
              <a:tileRect/>
            </a:gradFill>
          </a:ln>
        </p:spPr>
      </p:pic>
      <p:sp>
        <p:nvSpPr>
          <p:cNvPr id="4" name="TextBox 3"/>
          <p:cNvSpPr txBox="1"/>
          <p:nvPr/>
        </p:nvSpPr>
        <p:spPr>
          <a:xfrm>
            <a:off x="174025" y="132749"/>
            <a:ext cx="122180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>
                <a:solidFill>
                  <a:schemeClr val="accent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사용자 시나리오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673875" y="132749"/>
            <a:ext cx="3385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>
                <a:solidFill>
                  <a:schemeClr val="accent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06</a:t>
            </a:r>
            <a:endParaRPr lang="ko-KR" altLang="en-US" sz="1100">
              <a:solidFill>
                <a:schemeClr val="accent6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0" y="6756400"/>
            <a:ext cx="12192000" cy="101600"/>
          </a:xfrm>
          <a:prstGeom prst="rect">
            <a:avLst/>
          </a:prstGeom>
          <a:solidFill>
            <a:srgbClr val="70AD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834190" y="930275"/>
            <a:ext cx="332093" cy="332093"/>
          </a:xfrm>
          <a:prstGeom prst="ellipse">
            <a:avLst/>
          </a:prstGeom>
          <a:solidFill>
            <a:srgbClr val="70AD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801269" y="978216"/>
            <a:ext cx="404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</a:t>
            </a:r>
            <a:endParaRPr lang="ko-KR" altLang="en-US" sz="100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240120" y="3127982"/>
            <a:ext cx="1099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solidFill>
                  <a:srgbClr val="70AD4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김 환 경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42589" y="3478264"/>
            <a:ext cx="23212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대학원생</a:t>
            </a:r>
          </a:p>
        </p:txBody>
      </p:sp>
      <p:grpSp>
        <p:nvGrpSpPr>
          <p:cNvPr id="16" name="그룹 15"/>
          <p:cNvGrpSpPr/>
          <p:nvPr/>
        </p:nvGrpSpPr>
        <p:grpSpPr>
          <a:xfrm>
            <a:off x="902184" y="3920661"/>
            <a:ext cx="1815646" cy="888447"/>
            <a:chOff x="902184" y="3834023"/>
            <a:chExt cx="1815646" cy="888447"/>
          </a:xfrm>
        </p:grpSpPr>
        <p:sp>
          <p:nvSpPr>
            <p:cNvPr id="24" name="TextBox 23"/>
            <p:cNvSpPr txBox="1"/>
            <p:nvPr/>
          </p:nvSpPr>
          <p:spPr>
            <a:xfrm>
              <a:off x="902184" y="3838627"/>
              <a:ext cx="71120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age :</a:t>
              </a:r>
              <a:endPara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2191657" y="3834023"/>
              <a:ext cx="51770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10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27</a:t>
              </a:r>
              <a:r>
                <a:rPr lang="ko-KR" altLang="en-US" sz="110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세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902184" y="4151008"/>
              <a:ext cx="91948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gender :</a:t>
              </a:r>
              <a:endPara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2191657" y="4146404"/>
              <a:ext cx="51770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10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여성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902184" y="4460860"/>
              <a:ext cx="91948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other :</a:t>
              </a:r>
              <a:endPara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989667" y="4456256"/>
              <a:ext cx="72816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10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지방 거주</a:t>
              </a:r>
            </a:p>
          </p:txBody>
        </p:sp>
      </p:grpSp>
      <p:pic>
        <p:nvPicPr>
          <p:cNvPr id="30" name="그림 29"/>
          <p:cNvPicPr>
            <a:picLocks noChangeAspect="1"/>
          </p:cNvPicPr>
          <p:nvPr/>
        </p:nvPicPr>
        <p:blipFill>
          <a:blip r:embed="rId4" cstate="email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-418104" y="4232727"/>
            <a:ext cx="2269763" cy="2601704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642589" y="5137427"/>
            <a:ext cx="288732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>
                <a:solidFill>
                  <a:srgbClr val="70AD47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필요하다 생각하지만</a:t>
            </a:r>
            <a:r>
              <a:rPr lang="en-US" altLang="ko-KR" sz="2000">
                <a:solidFill>
                  <a:srgbClr val="70AD47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</a:p>
          <a:p>
            <a:r>
              <a:rPr lang="ko-KR" altLang="en-US" sz="2000">
                <a:solidFill>
                  <a:srgbClr val="70AD4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접근성이 떨어지니까</a:t>
            </a:r>
            <a:endParaRPr lang="en-US" altLang="ko-KR" sz="2000">
              <a:solidFill>
                <a:srgbClr val="70AD47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ko-KR" altLang="en-US" sz="2000">
                <a:solidFill>
                  <a:srgbClr val="70AD4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쉽게 실천하기가 어려워요</a:t>
            </a:r>
          </a:p>
        </p:txBody>
      </p:sp>
      <p:cxnSp>
        <p:nvCxnSpPr>
          <p:cNvPr id="34" name="직선 연결선 33"/>
          <p:cNvCxnSpPr/>
          <p:nvPr/>
        </p:nvCxnSpPr>
        <p:spPr>
          <a:xfrm>
            <a:off x="3803650" y="2133600"/>
            <a:ext cx="7927089" cy="0"/>
          </a:xfrm>
          <a:prstGeom prst="line">
            <a:avLst/>
          </a:prstGeom>
          <a:ln w="158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3803650" y="768350"/>
            <a:ext cx="7927089" cy="0"/>
          </a:xfrm>
          <a:prstGeom prst="line">
            <a:avLst/>
          </a:prstGeom>
          <a:ln w="158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/>
          <p:cNvCxnSpPr/>
          <p:nvPr/>
        </p:nvCxnSpPr>
        <p:spPr>
          <a:xfrm>
            <a:off x="8805728" y="2385106"/>
            <a:ext cx="0" cy="3773715"/>
          </a:xfrm>
          <a:prstGeom prst="line">
            <a:avLst/>
          </a:prstGeom>
          <a:ln w="158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3899900" y="2580335"/>
            <a:ext cx="4776813" cy="1131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Lorem ipsum dolor sit amet, consectetuer adipiscing elit. Maecenas porttitor congue massa. Fusce posuere, magna sed pulvinar ultricies, purus lectus malesuada libero, sit amet commodo magna eros </a:t>
            </a:r>
            <a:r>
              <a:rPr lang="en-US" altLang="ko-KR" sz="90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quis</a:t>
            </a:r>
            <a:r>
              <a:rPr lang="en-US" altLang="ko-KR" sz="90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urna.Nunc viverra imperdiet enim. Fusce est. Vivamus a </a:t>
            </a:r>
          </a:p>
          <a:p>
            <a:pPr>
              <a:lnSpc>
                <a:spcPct val="150000"/>
              </a:lnSpc>
            </a:pPr>
            <a:endParaRPr lang="en-US" altLang="ko-KR" sz="900">
              <a:solidFill>
                <a:schemeClr val="tx1">
                  <a:lumMod val="75000"/>
                  <a:lumOff val="2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Pellentesque habitant morbi tristique senectus et netus et malesuada fames ac </a:t>
            </a:r>
            <a:r>
              <a:rPr lang="en-US" altLang="ko-KR" sz="90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turpis</a:t>
            </a:r>
            <a:endParaRPr lang="en-US" altLang="ko-KR" sz="900">
              <a:solidFill>
                <a:schemeClr val="tx1">
                  <a:lumMod val="75000"/>
                  <a:lumOff val="2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51" name="한쪽 모서리가 잘린 사각형 50"/>
          <p:cNvSpPr/>
          <p:nvPr/>
        </p:nvSpPr>
        <p:spPr>
          <a:xfrm>
            <a:off x="3966005" y="4161912"/>
            <a:ext cx="4647713" cy="975900"/>
          </a:xfrm>
          <a:prstGeom prst="snip1Rect">
            <a:avLst/>
          </a:prstGeom>
          <a:solidFill>
            <a:srgbClr val="92B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TextBox 51"/>
          <p:cNvSpPr txBox="1"/>
          <p:nvPr/>
        </p:nvSpPr>
        <p:spPr>
          <a:xfrm>
            <a:off x="3962829" y="4178310"/>
            <a:ext cx="46498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Lorem ipsum dolor sit </a:t>
            </a:r>
            <a:r>
              <a:rPr lang="en-US" altLang="ko-KR" sz="900" err="1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amet</a:t>
            </a:r>
            <a:r>
              <a:rPr lang="en-US" altLang="ko-KR" sz="90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consectetuer adipiscing </a:t>
            </a:r>
            <a:r>
              <a:rPr lang="en-US" altLang="ko-KR" sz="900" err="1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elit</a:t>
            </a:r>
            <a:r>
              <a:rPr lang="en-US" altLang="ko-KR" sz="90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 Maecenas porttitor </a:t>
            </a:r>
            <a:r>
              <a:rPr lang="en-US" altLang="ko-KR" sz="900" err="1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congue</a:t>
            </a:r>
            <a:r>
              <a:rPr lang="en-US" altLang="ko-KR" sz="90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en-US" altLang="ko-KR" sz="900" err="1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massa</a:t>
            </a:r>
            <a:r>
              <a:rPr lang="en-US" altLang="ko-KR" sz="90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 </a:t>
            </a:r>
            <a:r>
              <a:rPr lang="en-US" altLang="ko-KR" sz="900" err="1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Fusce</a:t>
            </a:r>
            <a:r>
              <a:rPr lang="en-US" altLang="ko-KR" sz="90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en-US" altLang="ko-KR" sz="900" err="1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posuere</a:t>
            </a:r>
            <a:r>
              <a:rPr lang="en-US" altLang="ko-KR" sz="90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magna </a:t>
            </a:r>
            <a:r>
              <a:rPr lang="en-US" altLang="ko-KR" sz="900" err="1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sed</a:t>
            </a:r>
            <a:r>
              <a:rPr lang="en-US" altLang="ko-KR" sz="90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en-US" altLang="ko-KR" sz="900" err="1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pulvinar</a:t>
            </a:r>
            <a:r>
              <a:rPr lang="en-US" altLang="ko-KR" sz="90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en-US" altLang="ko-KR" sz="900" err="1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ultricies</a:t>
            </a:r>
            <a:r>
              <a:rPr lang="en-US" altLang="ko-KR" sz="90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en-US" altLang="ko-KR" sz="900" err="1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purus</a:t>
            </a:r>
            <a:r>
              <a:rPr lang="en-US" altLang="ko-KR" sz="90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en-US" altLang="ko-KR" sz="900" err="1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lectus</a:t>
            </a:r>
            <a:r>
              <a:rPr lang="en-US" altLang="ko-KR" sz="90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en-US" altLang="ko-KR" sz="900" err="1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malesuada</a:t>
            </a:r>
            <a:r>
              <a:rPr lang="en-US" altLang="ko-KR" sz="90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libero, sit </a:t>
            </a:r>
            <a:r>
              <a:rPr lang="en-US" altLang="ko-KR" sz="900" err="1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amet</a:t>
            </a:r>
            <a:r>
              <a:rPr lang="en-US" altLang="ko-KR" sz="90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en-US" altLang="ko-KR" sz="900" err="1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commodo</a:t>
            </a:r>
            <a:r>
              <a:rPr lang="en-US" altLang="ko-KR" sz="90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magna </a:t>
            </a:r>
            <a:r>
              <a:rPr lang="en-US" altLang="ko-KR" sz="900" err="1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eros</a:t>
            </a:r>
            <a:r>
              <a:rPr lang="en-US" altLang="ko-KR" sz="90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en-US" altLang="ko-KR" sz="900" err="1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quis</a:t>
            </a:r>
            <a:r>
              <a:rPr lang="en-US" altLang="ko-KR" sz="90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urna.Nunc viverra imperdiet </a:t>
            </a:r>
            <a:r>
              <a:rPr lang="en-US" altLang="ko-KR" sz="900" err="1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enim</a:t>
            </a:r>
            <a:r>
              <a:rPr lang="en-US" altLang="ko-KR" sz="90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 </a:t>
            </a:r>
            <a:r>
              <a:rPr lang="en-US" altLang="ko-KR" sz="900" err="1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Fusce</a:t>
            </a:r>
            <a:r>
              <a:rPr lang="en-US" altLang="ko-KR" sz="90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est. </a:t>
            </a:r>
            <a:r>
              <a:rPr lang="en-US" altLang="ko-KR" sz="900" err="1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Vivamus</a:t>
            </a:r>
            <a:endParaRPr lang="ko-KR" altLang="en-US" sz="900">
              <a:solidFill>
                <a:schemeClr val="bg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3899901" y="3827896"/>
            <a:ext cx="835258" cy="320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NEEDS</a:t>
            </a:r>
            <a:endParaRPr lang="ko-KR" altLang="en-US" sz="110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3899900" y="5437509"/>
            <a:ext cx="4848075" cy="7155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Lorem ipsum dolor sit </a:t>
            </a:r>
            <a:r>
              <a:rPr lang="en-US" altLang="ko-KR" sz="90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amet</a:t>
            </a:r>
            <a:r>
              <a:rPr lang="en-US" altLang="ko-KR" sz="90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consectetuer adipiscing </a:t>
            </a:r>
            <a:r>
              <a:rPr lang="en-US" altLang="ko-KR" sz="90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elit</a:t>
            </a:r>
            <a:r>
              <a:rPr lang="en-US" altLang="ko-KR" sz="90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 Maecenas porttitor </a:t>
            </a:r>
            <a:r>
              <a:rPr lang="en-US" altLang="ko-KR" sz="90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congue</a:t>
            </a:r>
            <a:r>
              <a:rPr lang="en-US" altLang="ko-KR" sz="90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90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massa</a:t>
            </a:r>
            <a:r>
              <a:rPr lang="en-US" altLang="ko-KR" sz="90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 </a:t>
            </a:r>
            <a:r>
              <a:rPr lang="en-US" altLang="ko-KR" sz="90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Fusce</a:t>
            </a:r>
            <a:r>
              <a:rPr lang="en-US" altLang="ko-KR" sz="90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90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posuere</a:t>
            </a:r>
            <a:r>
              <a:rPr lang="en-US" altLang="ko-KR" sz="90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magna </a:t>
            </a:r>
            <a:r>
              <a:rPr lang="en-US" altLang="ko-KR" sz="90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sed</a:t>
            </a:r>
            <a:r>
              <a:rPr lang="en-US" altLang="ko-KR" sz="90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90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pulvinar</a:t>
            </a:r>
            <a:r>
              <a:rPr lang="en-US" altLang="ko-KR" sz="90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90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ultricies</a:t>
            </a:r>
            <a:r>
              <a:rPr lang="en-US" altLang="ko-KR" sz="90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en-US" altLang="ko-KR" sz="90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purus</a:t>
            </a:r>
            <a:r>
              <a:rPr lang="en-US" altLang="ko-KR" sz="90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90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lectus</a:t>
            </a:r>
            <a:r>
              <a:rPr lang="en-US" altLang="ko-KR" sz="90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90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malesuada</a:t>
            </a:r>
            <a:r>
              <a:rPr lang="en-US" altLang="ko-KR" sz="90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libero, sit </a:t>
            </a:r>
            <a:r>
              <a:rPr lang="en-US" altLang="ko-KR" sz="90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amet</a:t>
            </a:r>
            <a:r>
              <a:rPr lang="en-US" altLang="ko-KR" sz="90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90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commodo</a:t>
            </a:r>
            <a:r>
              <a:rPr lang="en-US" altLang="ko-KR" sz="90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magna </a:t>
            </a:r>
            <a:r>
              <a:rPr lang="en-US" altLang="ko-KR" sz="90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eros</a:t>
            </a:r>
            <a:r>
              <a:rPr lang="en-US" altLang="ko-KR" sz="90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90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quis</a:t>
            </a:r>
            <a:r>
              <a:rPr lang="en-US" altLang="ko-KR" sz="90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urna.Nunc viverra imperdiet </a:t>
            </a:r>
            <a:r>
              <a:rPr lang="en-US" altLang="ko-KR" sz="90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enim</a:t>
            </a:r>
            <a:r>
              <a:rPr lang="en-US" altLang="ko-KR" sz="90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 </a:t>
            </a:r>
            <a:r>
              <a:rPr lang="en-US" altLang="ko-KR" sz="90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Fusce</a:t>
            </a:r>
            <a:r>
              <a:rPr lang="en-US" altLang="ko-KR" sz="90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est. </a:t>
            </a:r>
            <a:r>
              <a:rPr lang="en-US" altLang="ko-KR" sz="90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Vivamus</a:t>
            </a:r>
            <a:endParaRPr lang="ko-KR" altLang="en-US" sz="900">
              <a:solidFill>
                <a:schemeClr val="tx1">
                  <a:lumMod val="85000"/>
                  <a:lumOff val="1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3899900" y="5160280"/>
            <a:ext cx="970525" cy="321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>
                <a:solidFill>
                  <a:srgbClr val="70AD4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SOLUTION</a:t>
            </a:r>
            <a:endParaRPr lang="ko-KR" altLang="en-US" sz="1100">
              <a:solidFill>
                <a:srgbClr val="70AD47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KoPubWorld돋움체 Bold" panose="00000800000000000000" pitchFamily="2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8897995" y="2380703"/>
            <a:ext cx="2970541" cy="796451"/>
            <a:chOff x="8897995" y="2507943"/>
            <a:chExt cx="2970541" cy="796451"/>
          </a:xfrm>
        </p:grpSpPr>
        <p:grpSp>
          <p:nvGrpSpPr>
            <p:cNvPr id="12" name="그룹 11"/>
            <p:cNvGrpSpPr/>
            <p:nvPr/>
          </p:nvGrpSpPr>
          <p:grpSpPr>
            <a:xfrm>
              <a:off x="8897995" y="2825124"/>
              <a:ext cx="2970541" cy="479270"/>
              <a:chOff x="8897995" y="2825124"/>
              <a:chExt cx="2970541" cy="479270"/>
            </a:xfrm>
          </p:grpSpPr>
          <p:grpSp>
            <p:nvGrpSpPr>
              <p:cNvPr id="6" name="그룹 5"/>
              <p:cNvGrpSpPr/>
              <p:nvPr/>
            </p:nvGrpSpPr>
            <p:grpSpPr>
              <a:xfrm>
                <a:off x="9105534" y="2825124"/>
                <a:ext cx="2519453" cy="115504"/>
                <a:chOff x="9075054" y="2825124"/>
                <a:chExt cx="2519453" cy="115504"/>
              </a:xfrm>
            </p:grpSpPr>
            <p:sp>
              <p:nvSpPr>
                <p:cNvPr id="3" name="직사각형 2"/>
                <p:cNvSpPr/>
                <p:nvPr/>
              </p:nvSpPr>
              <p:spPr>
                <a:xfrm>
                  <a:off x="9075055" y="2825124"/>
                  <a:ext cx="2519452" cy="115504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8" name="직사각형 37"/>
                <p:cNvSpPr/>
                <p:nvPr/>
              </p:nvSpPr>
              <p:spPr>
                <a:xfrm>
                  <a:off x="9075054" y="2825124"/>
                  <a:ext cx="629863" cy="115504"/>
                </a:xfrm>
                <a:prstGeom prst="rect">
                  <a:avLst/>
                </a:prstGeom>
                <a:solidFill>
                  <a:srgbClr val="92BA3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3" name="직사각형 42"/>
                <p:cNvSpPr/>
                <p:nvPr/>
              </p:nvSpPr>
              <p:spPr>
                <a:xfrm>
                  <a:off x="9704917" y="2825124"/>
                  <a:ext cx="629863" cy="115504"/>
                </a:xfrm>
                <a:prstGeom prst="rect">
                  <a:avLst/>
                </a:prstGeom>
                <a:solidFill>
                  <a:srgbClr val="70AD4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4" name="직사각형 43"/>
                <p:cNvSpPr/>
                <p:nvPr/>
              </p:nvSpPr>
              <p:spPr>
                <a:xfrm>
                  <a:off x="10334780" y="2825124"/>
                  <a:ext cx="629863" cy="115504"/>
                </a:xfrm>
                <a:prstGeom prst="rect">
                  <a:avLst/>
                </a:prstGeom>
                <a:solidFill>
                  <a:srgbClr val="5E913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cxnSp>
            <p:nvCxnSpPr>
              <p:cNvPr id="8" name="직선 연결선 7"/>
              <p:cNvCxnSpPr/>
              <p:nvPr/>
            </p:nvCxnSpPr>
            <p:spPr>
              <a:xfrm>
                <a:off x="9105534" y="3043583"/>
                <a:ext cx="2519452" cy="0"/>
              </a:xfrm>
              <a:prstGeom prst="line">
                <a:avLst/>
              </a:prstGeom>
              <a:ln>
                <a:solidFill>
                  <a:schemeClr val="bg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" name="타원 8"/>
              <p:cNvSpPr/>
              <p:nvPr/>
            </p:nvSpPr>
            <p:spPr>
              <a:xfrm>
                <a:off x="9105380" y="3007417"/>
                <a:ext cx="72333" cy="72333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" name="타원 45"/>
              <p:cNvSpPr/>
              <p:nvPr/>
            </p:nvSpPr>
            <p:spPr>
              <a:xfrm>
                <a:off x="9699076" y="3007417"/>
                <a:ext cx="72333" cy="72333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" name="타원 46"/>
              <p:cNvSpPr/>
              <p:nvPr/>
            </p:nvSpPr>
            <p:spPr>
              <a:xfrm>
                <a:off x="10329093" y="3007417"/>
                <a:ext cx="72333" cy="72333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" name="타원 47"/>
              <p:cNvSpPr/>
              <p:nvPr/>
            </p:nvSpPr>
            <p:spPr>
              <a:xfrm>
                <a:off x="10958956" y="3007417"/>
                <a:ext cx="72333" cy="72333"/>
              </a:xfrm>
              <a:prstGeom prst="ellipse">
                <a:avLst/>
              </a:prstGeom>
              <a:solidFill>
                <a:srgbClr val="70AD4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6" name="타원 55"/>
              <p:cNvSpPr/>
              <p:nvPr/>
            </p:nvSpPr>
            <p:spPr>
              <a:xfrm>
                <a:off x="11588819" y="3007417"/>
                <a:ext cx="72333" cy="72333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8897995" y="3104339"/>
                <a:ext cx="487103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700">
                    <a:solidFill>
                      <a:schemeClr val="bg1">
                        <a:lumMod val="50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나쁨</a:t>
                </a:r>
              </a:p>
            </p:txBody>
          </p:sp>
          <p:sp>
            <p:nvSpPr>
              <p:cNvPr id="57" name="TextBox 56"/>
              <p:cNvSpPr txBox="1"/>
              <p:nvPr/>
            </p:nvSpPr>
            <p:spPr>
              <a:xfrm>
                <a:off x="11381433" y="3104339"/>
                <a:ext cx="487103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700">
                    <a:solidFill>
                      <a:schemeClr val="bg1">
                        <a:lumMod val="50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좋음</a:t>
                </a:r>
              </a:p>
            </p:txBody>
          </p:sp>
          <p:sp>
            <p:nvSpPr>
              <p:cNvPr id="59" name="TextBox 58"/>
              <p:cNvSpPr txBox="1"/>
              <p:nvPr/>
            </p:nvSpPr>
            <p:spPr>
              <a:xfrm>
                <a:off x="10121707" y="3104339"/>
                <a:ext cx="487103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700">
                    <a:solidFill>
                      <a:schemeClr val="bg1">
                        <a:lumMod val="50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보통</a:t>
                </a:r>
              </a:p>
            </p:txBody>
          </p:sp>
        </p:grpSp>
        <p:sp>
          <p:nvSpPr>
            <p:cNvPr id="13" name="TextBox 12"/>
            <p:cNvSpPr txBox="1"/>
            <p:nvPr/>
          </p:nvSpPr>
          <p:spPr>
            <a:xfrm>
              <a:off x="9008162" y="2507943"/>
              <a:ext cx="256116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>
                  <a:solidFill>
                    <a:schemeClr val="bg1">
                      <a:lumMod val="50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Q1. </a:t>
              </a:r>
              <a:r>
                <a:rPr lang="ko-KR" altLang="en-US" sz="1000">
                  <a:solidFill>
                    <a:schemeClr val="bg1">
                      <a:lumMod val="50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음질</a:t>
              </a:r>
            </a:p>
          </p:txBody>
        </p:sp>
      </p:grpSp>
      <p:grpSp>
        <p:nvGrpSpPr>
          <p:cNvPr id="60" name="그룹 59"/>
          <p:cNvGrpSpPr/>
          <p:nvPr/>
        </p:nvGrpSpPr>
        <p:grpSpPr>
          <a:xfrm>
            <a:off x="8897995" y="3379821"/>
            <a:ext cx="2970541" cy="796451"/>
            <a:chOff x="8897995" y="2507943"/>
            <a:chExt cx="2970541" cy="796451"/>
          </a:xfrm>
        </p:grpSpPr>
        <p:grpSp>
          <p:nvGrpSpPr>
            <p:cNvPr id="61" name="그룹 60"/>
            <p:cNvGrpSpPr/>
            <p:nvPr/>
          </p:nvGrpSpPr>
          <p:grpSpPr>
            <a:xfrm>
              <a:off x="8897995" y="2825124"/>
              <a:ext cx="2970541" cy="479270"/>
              <a:chOff x="8897995" y="2825124"/>
              <a:chExt cx="2970541" cy="479270"/>
            </a:xfrm>
          </p:grpSpPr>
          <p:grpSp>
            <p:nvGrpSpPr>
              <p:cNvPr id="63" name="그룹 62"/>
              <p:cNvGrpSpPr/>
              <p:nvPr/>
            </p:nvGrpSpPr>
            <p:grpSpPr>
              <a:xfrm>
                <a:off x="9105534" y="2825124"/>
                <a:ext cx="2519453" cy="115504"/>
                <a:chOff x="9075054" y="2825124"/>
                <a:chExt cx="2519453" cy="115504"/>
              </a:xfrm>
            </p:grpSpPr>
            <p:sp>
              <p:nvSpPr>
                <p:cNvPr id="73" name="직사각형 72"/>
                <p:cNvSpPr/>
                <p:nvPr/>
              </p:nvSpPr>
              <p:spPr>
                <a:xfrm>
                  <a:off x="9075055" y="2825124"/>
                  <a:ext cx="2519452" cy="115504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4" name="직사각형 73"/>
                <p:cNvSpPr/>
                <p:nvPr/>
              </p:nvSpPr>
              <p:spPr>
                <a:xfrm>
                  <a:off x="9075054" y="2825124"/>
                  <a:ext cx="629863" cy="115504"/>
                </a:xfrm>
                <a:prstGeom prst="rect">
                  <a:avLst/>
                </a:prstGeom>
                <a:solidFill>
                  <a:srgbClr val="92BA3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5" name="직사각형 74"/>
                <p:cNvSpPr/>
                <p:nvPr/>
              </p:nvSpPr>
              <p:spPr>
                <a:xfrm>
                  <a:off x="9704917" y="2825124"/>
                  <a:ext cx="629863" cy="115504"/>
                </a:xfrm>
                <a:prstGeom prst="rect">
                  <a:avLst/>
                </a:prstGeom>
                <a:solidFill>
                  <a:srgbClr val="70AD4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cxnSp>
            <p:nvCxnSpPr>
              <p:cNvPr id="64" name="직선 연결선 63"/>
              <p:cNvCxnSpPr/>
              <p:nvPr/>
            </p:nvCxnSpPr>
            <p:spPr>
              <a:xfrm>
                <a:off x="9105534" y="3043583"/>
                <a:ext cx="2519452" cy="0"/>
              </a:xfrm>
              <a:prstGeom prst="line">
                <a:avLst/>
              </a:prstGeom>
              <a:ln>
                <a:solidFill>
                  <a:schemeClr val="bg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5" name="타원 64"/>
              <p:cNvSpPr/>
              <p:nvPr/>
            </p:nvSpPr>
            <p:spPr>
              <a:xfrm>
                <a:off x="9105380" y="3007417"/>
                <a:ext cx="72333" cy="72333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6" name="타원 65"/>
              <p:cNvSpPr/>
              <p:nvPr/>
            </p:nvSpPr>
            <p:spPr>
              <a:xfrm>
                <a:off x="9699076" y="3007417"/>
                <a:ext cx="72333" cy="72333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7" name="타원 66"/>
              <p:cNvSpPr/>
              <p:nvPr/>
            </p:nvSpPr>
            <p:spPr>
              <a:xfrm>
                <a:off x="10329093" y="3007417"/>
                <a:ext cx="72333" cy="72333"/>
              </a:xfrm>
              <a:prstGeom prst="ellipse">
                <a:avLst/>
              </a:prstGeom>
              <a:solidFill>
                <a:srgbClr val="70AD4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8" name="타원 67"/>
              <p:cNvSpPr/>
              <p:nvPr/>
            </p:nvSpPr>
            <p:spPr>
              <a:xfrm>
                <a:off x="10958956" y="3007417"/>
                <a:ext cx="72333" cy="72333"/>
              </a:xfrm>
              <a:prstGeom prst="ellipse">
                <a:avLst/>
              </a:prstGeom>
              <a:solidFill>
                <a:srgbClr val="E7E6E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9" name="타원 68"/>
              <p:cNvSpPr/>
              <p:nvPr/>
            </p:nvSpPr>
            <p:spPr>
              <a:xfrm>
                <a:off x="11588819" y="3007417"/>
                <a:ext cx="72333" cy="72333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0" name="TextBox 69"/>
              <p:cNvSpPr txBox="1"/>
              <p:nvPr/>
            </p:nvSpPr>
            <p:spPr>
              <a:xfrm>
                <a:off x="8897995" y="3104339"/>
                <a:ext cx="487103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700">
                    <a:solidFill>
                      <a:schemeClr val="bg1">
                        <a:lumMod val="50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나쁨</a:t>
                </a:r>
              </a:p>
            </p:txBody>
          </p:sp>
          <p:sp>
            <p:nvSpPr>
              <p:cNvPr id="71" name="TextBox 70"/>
              <p:cNvSpPr txBox="1"/>
              <p:nvPr/>
            </p:nvSpPr>
            <p:spPr>
              <a:xfrm>
                <a:off x="11381433" y="3104339"/>
                <a:ext cx="487103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700">
                    <a:solidFill>
                      <a:schemeClr val="bg1">
                        <a:lumMod val="50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좋음</a:t>
                </a:r>
              </a:p>
            </p:txBody>
          </p:sp>
          <p:sp>
            <p:nvSpPr>
              <p:cNvPr id="72" name="TextBox 71"/>
              <p:cNvSpPr txBox="1"/>
              <p:nvPr/>
            </p:nvSpPr>
            <p:spPr>
              <a:xfrm>
                <a:off x="10121707" y="3104339"/>
                <a:ext cx="487103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700">
                    <a:solidFill>
                      <a:schemeClr val="bg1">
                        <a:lumMod val="50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보통</a:t>
                </a:r>
              </a:p>
            </p:txBody>
          </p:sp>
        </p:grpSp>
        <p:sp>
          <p:nvSpPr>
            <p:cNvPr id="62" name="TextBox 61"/>
            <p:cNvSpPr txBox="1"/>
            <p:nvPr/>
          </p:nvSpPr>
          <p:spPr>
            <a:xfrm>
              <a:off x="9008162" y="2507943"/>
              <a:ext cx="256116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>
                  <a:solidFill>
                    <a:schemeClr val="bg1">
                      <a:lumMod val="50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Q2. </a:t>
              </a:r>
              <a:r>
                <a:rPr lang="ko-KR" altLang="en-US" sz="1000">
                  <a:solidFill>
                    <a:schemeClr val="bg1">
                      <a:lumMod val="50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디자인</a:t>
              </a:r>
            </a:p>
          </p:txBody>
        </p:sp>
      </p:grpSp>
      <p:grpSp>
        <p:nvGrpSpPr>
          <p:cNvPr id="78" name="그룹 77"/>
          <p:cNvGrpSpPr/>
          <p:nvPr/>
        </p:nvGrpSpPr>
        <p:grpSpPr>
          <a:xfrm>
            <a:off x="8897995" y="4378939"/>
            <a:ext cx="2970541" cy="796451"/>
            <a:chOff x="8897995" y="2507943"/>
            <a:chExt cx="2970541" cy="796451"/>
          </a:xfrm>
        </p:grpSpPr>
        <p:grpSp>
          <p:nvGrpSpPr>
            <p:cNvPr id="79" name="그룹 78"/>
            <p:cNvGrpSpPr/>
            <p:nvPr/>
          </p:nvGrpSpPr>
          <p:grpSpPr>
            <a:xfrm>
              <a:off x="8897995" y="2825124"/>
              <a:ext cx="2970541" cy="479270"/>
              <a:chOff x="8897995" y="2825124"/>
              <a:chExt cx="2970541" cy="479270"/>
            </a:xfrm>
          </p:grpSpPr>
          <p:grpSp>
            <p:nvGrpSpPr>
              <p:cNvPr id="81" name="그룹 80"/>
              <p:cNvGrpSpPr/>
              <p:nvPr/>
            </p:nvGrpSpPr>
            <p:grpSpPr>
              <a:xfrm>
                <a:off x="9105534" y="2825124"/>
                <a:ext cx="2519453" cy="115504"/>
                <a:chOff x="9075054" y="2825124"/>
                <a:chExt cx="2519453" cy="115504"/>
              </a:xfrm>
            </p:grpSpPr>
            <p:sp>
              <p:nvSpPr>
                <p:cNvPr id="91" name="직사각형 90"/>
                <p:cNvSpPr/>
                <p:nvPr/>
              </p:nvSpPr>
              <p:spPr>
                <a:xfrm>
                  <a:off x="9075055" y="2825124"/>
                  <a:ext cx="2519452" cy="115504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2" name="직사각형 91"/>
                <p:cNvSpPr/>
                <p:nvPr/>
              </p:nvSpPr>
              <p:spPr>
                <a:xfrm>
                  <a:off x="9075054" y="2825124"/>
                  <a:ext cx="629863" cy="115504"/>
                </a:xfrm>
                <a:prstGeom prst="rect">
                  <a:avLst/>
                </a:prstGeom>
                <a:solidFill>
                  <a:srgbClr val="92BA3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3" name="직사각형 92"/>
                <p:cNvSpPr/>
                <p:nvPr/>
              </p:nvSpPr>
              <p:spPr>
                <a:xfrm>
                  <a:off x="9704917" y="2825124"/>
                  <a:ext cx="629863" cy="115504"/>
                </a:xfrm>
                <a:prstGeom prst="rect">
                  <a:avLst/>
                </a:prstGeom>
                <a:solidFill>
                  <a:srgbClr val="70AD4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4" name="직사각형 93"/>
                <p:cNvSpPr/>
                <p:nvPr/>
              </p:nvSpPr>
              <p:spPr>
                <a:xfrm>
                  <a:off x="10334780" y="2825124"/>
                  <a:ext cx="629863" cy="115504"/>
                </a:xfrm>
                <a:prstGeom prst="rect">
                  <a:avLst/>
                </a:prstGeom>
                <a:solidFill>
                  <a:srgbClr val="5E913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cxnSp>
            <p:nvCxnSpPr>
              <p:cNvPr id="82" name="직선 연결선 81"/>
              <p:cNvCxnSpPr/>
              <p:nvPr/>
            </p:nvCxnSpPr>
            <p:spPr>
              <a:xfrm>
                <a:off x="9105534" y="3043583"/>
                <a:ext cx="2519452" cy="0"/>
              </a:xfrm>
              <a:prstGeom prst="line">
                <a:avLst/>
              </a:prstGeom>
              <a:ln>
                <a:solidFill>
                  <a:schemeClr val="bg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3" name="타원 82"/>
              <p:cNvSpPr/>
              <p:nvPr/>
            </p:nvSpPr>
            <p:spPr>
              <a:xfrm>
                <a:off x="9105380" y="3007417"/>
                <a:ext cx="72333" cy="72333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4" name="타원 83"/>
              <p:cNvSpPr/>
              <p:nvPr/>
            </p:nvSpPr>
            <p:spPr>
              <a:xfrm>
                <a:off x="9699076" y="3007417"/>
                <a:ext cx="72333" cy="72333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5" name="타원 84"/>
              <p:cNvSpPr/>
              <p:nvPr/>
            </p:nvSpPr>
            <p:spPr>
              <a:xfrm>
                <a:off x="10329093" y="3007417"/>
                <a:ext cx="72333" cy="72333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6" name="타원 85"/>
              <p:cNvSpPr/>
              <p:nvPr/>
            </p:nvSpPr>
            <p:spPr>
              <a:xfrm>
                <a:off x="10958956" y="3007417"/>
                <a:ext cx="72333" cy="72333"/>
              </a:xfrm>
              <a:prstGeom prst="ellipse">
                <a:avLst/>
              </a:prstGeom>
              <a:solidFill>
                <a:srgbClr val="70AD4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7" name="타원 86"/>
              <p:cNvSpPr/>
              <p:nvPr/>
            </p:nvSpPr>
            <p:spPr>
              <a:xfrm>
                <a:off x="11588819" y="3007417"/>
                <a:ext cx="72333" cy="72333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8" name="TextBox 87"/>
              <p:cNvSpPr txBox="1"/>
              <p:nvPr/>
            </p:nvSpPr>
            <p:spPr>
              <a:xfrm>
                <a:off x="8897995" y="3104339"/>
                <a:ext cx="487103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700">
                    <a:solidFill>
                      <a:schemeClr val="bg1">
                        <a:lumMod val="50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나쁨</a:t>
                </a:r>
              </a:p>
            </p:txBody>
          </p:sp>
          <p:sp>
            <p:nvSpPr>
              <p:cNvPr id="89" name="TextBox 88"/>
              <p:cNvSpPr txBox="1"/>
              <p:nvPr/>
            </p:nvSpPr>
            <p:spPr>
              <a:xfrm>
                <a:off x="11381433" y="3104339"/>
                <a:ext cx="487103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700">
                    <a:solidFill>
                      <a:schemeClr val="bg1">
                        <a:lumMod val="50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좋음</a:t>
                </a:r>
              </a:p>
            </p:txBody>
          </p:sp>
          <p:sp>
            <p:nvSpPr>
              <p:cNvPr id="90" name="TextBox 89"/>
              <p:cNvSpPr txBox="1"/>
              <p:nvPr/>
            </p:nvSpPr>
            <p:spPr>
              <a:xfrm>
                <a:off x="10121707" y="3104339"/>
                <a:ext cx="487103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700">
                    <a:solidFill>
                      <a:schemeClr val="bg1">
                        <a:lumMod val="50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보통</a:t>
                </a:r>
              </a:p>
            </p:txBody>
          </p:sp>
        </p:grpSp>
        <p:sp>
          <p:nvSpPr>
            <p:cNvPr id="80" name="TextBox 79"/>
            <p:cNvSpPr txBox="1"/>
            <p:nvPr/>
          </p:nvSpPr>
          <p:spPr>
            <a:xfrm>
              <a:off x="9008162" y="2507943"/>
              <a:ext cx="256116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>
                  <a:solidFill>
                    <a:schemeClr val="bg1">
                      <a:lumMod val="50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Q3. </a:t>
              </a:r>
              <a:r>
                <a:rPr lang="ko-KR" altLang="en-US" sz="1000" err="1">
                  <a:solidFill>
                    <a:schemeClr val="bg1">
                      <a:lumMod val="50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착용감</a:t>
              </a:r>
              <a:endParaRPr lang="ko-KR" altLang="en-US" sz="1000">
                <a:solidFill>
                  <a:schemeClr val="bg1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grpSp>
        <p:nvGrpSpPr>
          <p:cNvPr id="96" name="그룹 95"/>
          <p:cNvGrpSpPr/>
          <p:nvPr/>
        </p:nvGrpSpPr>
        <p:grpSpPr>
          <a:xfrm>
            <a:off x="8897995" y="5378058"/>
            <a:ext cx="2970541" cy="796451"/>
            <a:chOff x="8897995" y="2507943"/>
            <a:chExt cx="2970541" cy="796451"/>
          </a:xfrm>
        </p:grpSpPr>
        <p:grpSp>
          <p:nvGrpSpPr>
            <p:cNvPr id="97" name="그룹 96"/>
            <p:cNvGrpSpPr/>
            <p:nvPr/>
          </p:nvGrpSpPr>
          <p:grpSpPr>
            <a:xfrm>
              <a:off x="8897995" y="2825124"/>
              <a:ext cx="2970541" cy="479270"/>
              <a:chOff x="8897995" y="2825124"/>
              <a:chExt cx="2970541" cy="479270"/>
            </a:xfrm>
          </p:grpSpPr>
          <p:grpSp>
            <p:nvGrpSpPr>
              <p:cNvPr id="99" name="그룹 98"/>
              <p:cNvGrpSpPr/>
              <p:nvPr/>
            </p:nvGrpSpPr>
            <p:grpSpPr>
              <a:xfrm>
                <a:off x="9105534" y="2825124"/>
                <a:ext cx="2519453" cy="115504"/>
                <a:chOff x="9075054" y="2825124"/>
                <a:chExt cx="2519453" cy="115504"/>
              </a:xfrm>
            </p:grpSpPr>
            <p:sp>
              <p:nvSpPr>
                <p:cNvPr id="109" name="직사각형 108"/>
                <p:cNvSpPr/>
                <p:nvPr/>
              </p:nvSpPr>
              <p:spPr>
                <a:xfrm>
                  <a:off x="9075055" y="2825124"/>
                  <a:ext cx="2519452" cy="115504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0" name="직사각형 109"/>
                <p:cNvSpPr/>
                <p:nvPr/>
              </p:nvSpPr>
              <p:spPr>
                <a:xfrm>
                  <a:off x="9075054" y="2825124"/>
                  <a:ext cx="629863" cy="115504"/>
                </a:xfrm>
                <a:prstGeom prst="rect">
                  <a:avLst/>
                </a:prstGeom>
                <a:solidFill>
                  <a:srgbClr val="92BA3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1" name="직사각형 110"/>
                <p:cNvSpPr/>
                <p:nvPr/>
              </p:nvSpPr>
              <p:spPr>
                <a:xfrm>
                  <a:off x="9704917" y="2825124"/>
                  <a:ext cx="629863" cy="115504"/>
                </a:xfrm>
                <a:prstGeom prst="rect">
                  <a:avLst/>
                </a:prstGeom>
                <a:solidFill>
                  <a:srgbClr val="70AD4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2" name="직사각형 111"/>
                <p:cNvSpPr/>
                <p:nvPr/>
              </p:nvSpPr>
              <p:spPr>
                <a:xfrm>
                  <a:off x="10334780" y="2825124"/>
                  <a:ext cx="629863" cy="115504"/>
                </a:xfrm>
                <a:prstGeom prst="rect">
                  <a:avLst/>
                </a:prstGeom>
                <a:solidFill>
                  <a:srgbClr val="5E913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3" name="직사각형 112"/>
                <p:cNvSpPr/>
                <p:nvPr/>
              </p:nvSpPr>
              <p:spPr>
                <a:xfrm>
                  <a:off x="10964643" y="2825124"/>
                  <a:ext cx="629863" cy="115504"/>
                </a:xfrm>
                <a:prstGeom prst="rect">
                  <a:avLst/>
                </a:prstGeom>
                <a:solidFill>
                  <a:srgbClr val="4B732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cxnSp>
            <p:nvCxnSpPr>
              <p:cNvPr id="100" name="직선 연결선 99"/>
              <p:cNvCxnSpPr/>
              <p:nvPr/>
            </p:nvCxnSpPr>
            <p:spPr>
              <a:xfrm>
                <a:off x="9105534" y="3043583"/>
                <a:ext cx="2519452" cy="0"/>
              </a:xfrm>
              <a:prstGeom prst="line">
                <a:avLst/>
              </a:prstGeom>
              <a:ln>
                <a:solidFill>
                  <a:schemeClr val="bg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1" name="타원 100"/>
              <p:cNvSpPr/>
              <p:nvPr/>
            </p:nvSpPr>
            <p:spPr>
              <a:xfrm>
                <a:off x="9105380" y="3007417"/>
                <a:ext cx="72333" cy="72333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2" name="타원 101"/>
              <p:cNvSpPr/>
              <p:nvPr/>
            </p:nvSpPr>
            <p:spPr>
              <a:xfrm>
                <a:off x="9699076" y="3007417"/>
                <a:ext cx="72333" cy="72333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3" name="타원 102"/>
              <p:cNvSpPr/>
              <p:nvPr/>
            </p:nvSpPr>
            <p:spPr>
              <a:xfrm>
                <a:off x="10329093" y="3007417"/>
                <a:ext cx="72333" cy="72333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4" name="타원 103"/>
              <p:cNvSpPr/>
              <p:nvPr/>
            </p:nvSpPr>
            <p:spPr>
              <a:xfrm>
                <a:off x="10958956" y="3007417"/>
                <a:ext cx="72333" cy="72333"/>
              </a:xfrm>
              <a:prstGeom prst="ellipse">
                <a:avLst/>
              </a:prstGeom>
              <a:solidFill>
                <a:srgbClr val="E7E6E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5" name="타원 104"/>
              <p:cNvSpPr/>
              <p:nvPr/>
            </p:nvSpPr>
            <p:spPr>
              <a:xfrm>
                <a:off x="11588819" y="3007417"/>
                <a:ext cx="72333" cy="72333"/>
              </a:xfrm>
              <a:prstGeom prst="ellipse">
                <a:avLst/>
              </a:prstGeom>
              <a:solidFill>
                <a:srgbClr val="70AD4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6" name="TextBox 105"/>
              <p:cNvSpPr txBox="1"/>
              <p:nvPr/>
            </p:nvSpPr>
            <p:spPr>
              <a:xfrm>
                <a:off x="8897995" y="3104339"/>
                <a:ext cx="487103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700">
                    <a:solidFill>
                      <a:schemeClr val="bg1">
                        <a:lumMod val="50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나쁨</a:t>
                </a:r>
              </a:p>
            </p:txBody>
          </p:sp>
          <p:sp>
            <p:nvSpPr>
              <p:cNvPr id="107" name="TextBox 106"/>
              <p:cNvSpPr txBox="1"/>
              <p:nvPr/>
            </p:nvSpPr>
            <p:spPr>
              <a:xfrm>
                <a:off x="11381433" y="3104339"/>
                <a:ext cx="487103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700">
                    <a:solidFill>
                      <a:schemeClr val="bg1">
                        <a:lumMod val="50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좋음</a:t>
                </a:r>
              </a:p>
            </p:txBody>
          </p:sp>
          <p:sp>
            <p:nvSpPr>
              <p:cNvPr id="108" name="TextBox 107"/>
              <p:cNvSpPr txBox="1"/>
              <p:nvPr/>
            </p:nvSpPr>
            <p:spPr>
              <a:xfrm>
                <a:off x="10121707" y="3104339"/>
                <a:ext cx="487103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700">
                    <a:solidFill>
                      <a:schemeClr val="bg1">
                        <a:lumMod val="50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보통</a:t>
                </a:r>
              </a:p>
            </p:txBody>
          </p:sp>
        </p:grpSp>
        <p:sp>
          <p:nvSpPr>
            <p:cNvPr id="98" name="TextBox 97"/>
            <p:cNvSpPr txBox="1"/>
            <p:nvPr/>
          </p:nvSpPr>
          <p:spPr>
            <a:xfrm>
              <a:off x="9008162" y="2507943"/>
              <a:ext cx="256116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>
                  <a:solidFill>
                    <a:schemeClr val="bg1">
                      <a:lumMod val="50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Q4. </a:t>
              </a:r>
              <a:r>
                <a:rPr lang="ko-KR" altLang="en-US" sz="1000">
                  <a:solidFill>
                    <a:schemeClr val="bg1">
                      <a:lumMod val="50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총평</a:t>
              </a:r>
            </a:p>
          </p:txBody>
        </p:sp>
      </p:grpSp>
      <p:grpSp>
        <p:nvGrpSpPr>
          <p:cNvPr id="117" name="그룹 116"/>
          <p:cNvGrpSpPr/>
          <p:nvPr/>
        </p:nvGrpSpPr>
        <p:grpSpPr>
          <a:xfrm>
            <a:off x="4066758" y="982475"/>
            <a:ext cx="7801778" cy="981807"/>
            <a:chOff x="3928960" y="982475"/>
            <a:chExt cx="7801778" cy="981807"/>
          </a:xfrm>
        </p:grpSpPr>
        <p:grpSp>
          <p:nvGrpSpPr>
            <p:cNvPr id="22" name="그룹 21"/>
            <p:cNvGrpSpPr/>
            <p:nvPr/>
          </p:nvGrpSpPr>
          <p:grpSpPr>
            <a:xfrm>
              <a:off x="4107608" y="982475"/>
              <a:ext cx="7623130" cy="981807"/>
              <a:chOff x="4107608" y="982475"/>
              <a:chExt cx="7623130" cy="981807"/>
            </a:xfrm>
          </p:grpSpPr>
          <p:sp>
            <p:nvSpPr>
              <p:cNvPr id="21" name="TextBox 20"/>
              <p:cNvSpPr txBox="1"/>
              <p:nvPr/>
            </p:nvSpPr>
            <p:spPr>
              <a:xfrm>
                <a:off x="4107608" y="1040625"/>
                <a:ext cx="1167436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contents</a:t>
                </a:r>
                <a:endParaRPr lang="ko-KR" altLang="en-US" sz="110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  <p:sp>
            <p:nvSpPr>
              <p:cNvPr id="114" name="TextBox 113"/>
              <p:cNvSpPr txBox="1"/>
              <p:nvPr/>
            </p:nvSpPr>
            <p:spPr>
              <a:xfrm>
                <a:off x="4107608" y="1533320"/>
                <a:ext cx="1167436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contents</a:t>
                </a:r>
                <a:endParaRPr lang="ko-KR" altLang="en-US" sz="110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  <p:sp>
            <p:nvSpPr>
              <p:cNvPr id="115" name="TextBox 114"/>
              <p:cNvSpPr txBox="1"/>
              <p:nvPr/>
            </p:nvSpPr>
            <p:spPr>
              <a:xfrm>
                <a:off x="4929267" y="982475"/>
                <a:ext cx="6801471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Lorem ipsum dolor sit </a:t>
                </a:r>
                <a:r>
                  <a:rPr lang="en-US" altLang="ko-KR" sz="110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amet</a:t>
                </a:r>
                <a:r>
                  <a:rPr lang="en-US" altLang="ko-KR" sz="11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, consectetuer adipiscing </a:t>
                </a:r>
                <a:r>
                  <a:rPr lang="en-US" altLang="ko-KR" sz="110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elit</a:t>
                </a:r>
                <a:r>
                  <a:rPr lang="en-US" altLang="ko-KR" sz="11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. Maecenas porttitor </a:t>
                </a:r>
                <a:r>
                  <a:rPr lang="en-US" altLang="ko-KR" sz="110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congue</a:t>
                </a:r>
                <a:r>
                  <a:rPr lang="en-US" altLang="ko-KR" sz="11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 </a:t>
                </a:r>
                <a:r>
                  <a:rPr lang="en-US" altLang="ko-KR" sz="110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massa</a:t>
                </a:r>
                <a:r>
                  <a:rPr lang="en-US" altLang="ko-KR" sz="11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. </a:t>
                </a:r>
                <a:r>
                  <a:rPr lang="en-US" altLang="ko-KR" sz="110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Fusce</a:t>
                </a:r>
                <a:r>
                  <a:rPr lang="en-US" altLang="ko-KR" sz="11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 </a:t>
                </a:r>
                <a:r>
                  <a:rPr lang="en-US" altLang="ko-KR" sz="110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posuere</a:t>
                </a:r>
                <a:r>
                  <a:rPr lang="en-US" altLang="ko-KR" sz="11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, magna </a:t>
                </a:r>
                <a:r>
                  <a:rPr lang="en-US" altLang="ko-KR" sz="110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sed</a:t>
                </a:r>
                <a:r>
                  <a:rPr lang="en-US" altLang="ko-KR" sz="11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 </a:t>
                </a:r>
                <a:r>
                  <a:rPr lang="en-US" altLang="ko-KR" sz="110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pulvinar</a:t>
                </a:r>
                <a:r>
                  <a:rPr lang="en-US" altLang="ko-KR" sz="11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 </a:t>
                </a:r>
                <a:r>
                  <a:rPr lang="en-US" altLang="ko-KR" sz="110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ultricies</a:t>
                </a:r>
                <a:r>
                  <a:rPr lang="en-US" altLang="ko-KR" sz="11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, </a:t>
                </a:r>
                <a:r>
                  <a:rPr lang="en-US" altLang="ko-KR" sz="110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purus</a:t>
                </a:r>
                <a:r>
                  <a:rPr lang="en-US" altLang="ko-KR" sz="11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 </a:t>
                </a:r>
                <a:r>
                  <a:rPr lang="en-US" altLang="ko-KR" sz="110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lectus</a:t>
                </a:r>
                <a:r>
                  <a:rPr lang="en-US" altLang="ko-KR" sz="11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 </a:t>
                </a:r>
                <a:r>
                  <a:rPr lang="en-US" altLang="ko-KR" sz="110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malesuada</a:t>
                </a:r>
                <a:r>
                  <a:rPr lang="en-US" altLang="ko-KR" sz="11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 libero</a:t>
                </a:r>
                <a:endParaRPr lang="ko-KR" altLang="en-US" sz="110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  <p:sp>
            <p:nvSpPr>
              <p:cNvPr id="116" name="TextBox 115"/>
              <p:cNvSpPr txBox="1"/>
              <p:nvPr/>
            </p:nvSpPr>
            <p:spPr>
              <a:xfrm>
                <a:off x="4929267" y="1533395"/>
                <a:ext cx="6801471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Lorem ipsum dolor sit </a:t>
                </a:r>
                <a:r>
                  <a:rPr lang="en-US" altLang="ko-KR" sz="110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amet</a:t>
                </a:r>
                <a:r>
                  <a:rPr lang="en-US" altLang="ko-KR" sz="11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, consectetuer adipiscing </a:t>
                </a:r>
                <a:r>
                  <a:rPr lang="en-US" altLang="ko-KR" sz="110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elit</a:t>
                </a:r>
                <a:r>
                  <a:rPr lang="en-US" altLang="ko-KR" sz="11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. Maecenas porttitor </a:t>
                </a:r>
                <a:r>
                  <a:rPr lang="en-US" altLang="ko-KR" sz="110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congue</a:t>
                </a:r>
                <a:r>
                  <a:rPr lang="en-US" altLang="ko-KR" sz="11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 </a:t>
                </a:r>
                <a:r>
                  <a:rPr lang="en-US" altLang="ko-KR" sz="110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massa</a:t>
                </a:r>
                <a:r>
                  <a:rPr lang="en-US" altLang="ko-KR" sz="11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. </a:t>
                </a:r>
                <a:r>
                  <a:rPr lang="en-US" altLang="ko-KR" sz="110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Fusce</a:t>
                </a:r>
                <a:r>
                  <a:rPr lang="en-US" altLang="ko-KR" sz="11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 </a:t>
                </a:r>
                <a:r>
                  <a:rPr lang="en-US" altLang="ko-KR" sz="110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posuere</a:t>
                </a:r>
                <a:r>
                  <a:rPr lang="en-US" altLang="ko-KR" sz="11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, magna </a:t>
                </a:r>
                <a:r>
                  <a:rPr lang="en-US" altLang="ko-KR" sz="110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sed</a:t>
                </a:r>
                <a:r>
                  <a:rPr lang="en-US" altLang="ko-KR" sz="11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 </a:t>
                </a:r>
                <a:r>
                  <a:rPr lang="en-US" altLang="ko-KR" sz="110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pulvinar</a:t>
                </a:r>
                <a:r>
                  <a:rPr lang="en-US" altLang="ko-KR" sz="11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 </a:t>
                </a:r>
                <a:r>
                  <a:rPr lang="en-US" altLang="ko-KR" sz="110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ultricies</a:t>
                </a:r>
                <a:r>
                  <a:rPr lang="en-US" altLang="ko-KR" sz="11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, </a:t>
                </a:r>
                <a:r>
                  <a:rPr lang="en-US" altLang="ko-KR" sz="110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purus</a:t>
                </a:r>
                <a:r>
                  <a:rPr lang="en-US" altLang="ko-KR" sz="11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 </a:t>
                </a:r>
                <a:r>
                  <a:rPr lang="en-US" altLang="ko-KR" sz="110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lectus</a:t>
                </a:r>
                <a:r>
                  <a:rPr lang="en-US" altLang="ko-KR" sz="11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 </a:t>
                </a:r>
                <a:r>
                  <a:rPr lang="en-US" altLang="ko-KR" sz="110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malesuada</a:t>
                </a:r>
                <a:r>
                  <a:rPr lang="en-US" altLang="ko-KR" sz="11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 libero</a:t>
                </a:r>
                <a:endParaRPr lang="ko-KR" altLang="en-US" sz="110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</p:grpSp>
        <p:sp>
          <p:nvSpPr>
            <p:cNvPr id="31" name="직사각형 30"/>
            <p:cNvSpPr/>
            <p:nvPr/>
          </p:nvSpPr>
          <p:spPr>
            <a:xfrm>
              <a:off x="3928960" y="1107985"/>
              <a:ext cx="110067" cy="110067"/>
            </a:xfrm>
            <a:prstGeom prst="rect">
              <a:avLst/>
            </a:prstGeom>
            <a:solidFill>
              <a:srgbClr val="70AD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8" name="직사각형 117"/>
            <p:cNvSpPr/>
            <p:nvPr/>
          </p:nvSpPr>
          <p:spPr>
            <a:xfrm>
              <a:off x="3928960" y="1594200"/>
              <a:ext cx="110067" cy="110067"/>
            </a:xfrm>
            <a:prstGeom prst="rect">
              <a:avLst/>
            </a:prstGeom>
            <a:solidFill>
              <a:srgbClr val="70AD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944623958"/>
      </p:ext>
    </p:extLst>
  </p:cSld>
  <p:clrMapOvr>
    <a:masterClrMapping/>
  </p:clrMapOvr>
  <p:transition spd="slow">
    <p:cover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그림 36" descr="smiling woman wearing blue floral blazer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1769" y="754878"/>
            <a:ext cx="2240028" cy="2240028"/>
          </a:xfrm>
          <a:custGeom>
            <a:avLst/>
            <a:gdLst>
              <a:gd name="connsiteX0" fmla="*/ 1102754 w 2205508"/>
              <a:gd name="connsiteY0" fmla="*/ 0 h 2205508"/>
              <a:gd name="connsiteX1" fmla="*/ 2205508 w 2205508"/>
              <a:gd name="connsiteY1" fmla="*/ 1102754 h 2205508"/>
              <a:gd name="connsiteX2" fmla="*/ 1102754 w 2205508"/>
              <a:gd name="connsiteY2" fmla="*/ 2205508 h 2205508"/>
              <a:gd name="connsiteX3" fmla="*/ 0 w 2205508"/>
              <a:gd name="connsiteY3" fmla="*/ 1102754 h 2205508"/>
              <a:gd name="connsiteX4" fmla="*/ 1102754 w 2205508"/>
              <a:gd name="connsiteY4" fmla="*/ 0 h 22055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5508" h="2205508">
                <a:moveTo>
                  <a:pt x="1102754" y="0"/>
                </a:moveTo>
                <a:cubicBezTo>
                  <a:pt x="1711788" y="0"/>
                  <a:pt x="2205508" y="493720"/>
                  <a:pt x="2205508" y="1102754"/>
                </a:cubicBezTo>
                <a:cubicBezTo>
                  <a:pt x="2205508" y="1711788"/>
                  <a:pt x="1711788" y="2205508"/>
                  <a:pt x="1102754" y="2205508"/>
                </a:cubicBezTo>
                <a:cubicBezTo>
                  <a:pt x="493720" y="2205508"/>
                  <a:pt x="0" y="1711788"/>
                  <a:pt x="0" y="1102754"/>
                </a:cubicBezTo>
                <a:cubicBezTo>
                  <a:pt x="0" y="493720"/>
                  <a:pt x="493720" y="0"/>
                  <a:pt x="1102754" y="0"/>
                </a:cubicBezTo>
                <a:close/>
              </a:path>
            </a:pathLst>
          </a:cu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31750">
            <a:gradFill flip="none" rotWithShape="1">
              <a:gsLst>
                <a:gs pos="1000">
                  <a:schemeClr val="bg1"/>
                </a:gs>
                <a:gs pos="100000">
                  <a:srgbClr val="70AD47"/>
                </a:gs>
              </a:gsLst>
              <a:lin ang="13500000" scaled="1"/>
              <a:tileRect/>
            </a:gradFill>
          </a:ln>
        </p:spPr>
      </p:pic>
      <p:sp>
        <p:nvSpPr>
          <p:cNvPr id="4" name="TextBox 3"/>
          <p:cNvSpPr txBox="1"/>
          <p:nvPr/>
        </p:nvSpPr>
        <p:spPr>
          <a:xfrm>
            <a:off x="174025" y="132749"/>
            <a:ext cx="122180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>
                <a:solidFill>
                  <a:schemeClr val="accent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사용자 시나리오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673875" y="132749"/>
            <a:ext cx="3385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>
                <a:solidFill>
                  <a:schemeClr val="accent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07</a:t>
            </a:r>
            <a:endParaRPr lang="ko-KR" altLang="en-US" sz="1100">
              <a:solidFill>
                <a:schemeClr val="accent6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0" y="6756400"/>
            <a:ext cx="12192000" cy="101600"/>
          </a:xfrm>
          <a:prstGeom prst="rect">
            <a:avLst/>
          </a:prstGeom>
          <a:solidFill>
            <a:srgbClr val="70AD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834190" y="930275"/>
            <a:ext cx="332093" cy="332093"/>
          </a:xfrm>
          <a:prstGeom prst="ellipse">
            <a:avLst/>
          </a:prstGeom>
          <a:solidFill>
            <a:srgbClr val="70AD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801269" y="978216"/>
            <a:ext cx="404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</a:t>
            </a:r>
            <a:endParaRPr lang="ko-KR" altLang="en-US" sz="100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240120" y="3127982"/>
            <a:ext cx="1099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solidFill>
                  <a:srgbClr val="70AD4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김 환 경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42589" y="3478264"/>
            <a:ext cx="23212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대학원생</a:t>
            </a:r>
          </a:p>
        </p:txBody>
      </p:sp>
      <p:grpSp>
        <p:nvGrpSpPr>
          <p:cNvPr id="16" name="그룹 15"/>
          <p:cNvGrpSpPr/>
          <p:nvPr/>
        </p:nvGrpSpPr>
        <p:grpSpPr>
          <a:xfrm>
            <a:off x="902184" y="3920661"/>
            <a:ext cx="1815646" cy="888447"/>
            <a:chOff x="902184" y="3834023"/>
            <a:chExt cx="1815646" cy="888447"/>
          </a:xfrm>
        </p:grpSpPr>
        <p:sp>
          <p:nvSpPr>
            <p:cNvPr id="24" name="TextBox 23"/>
            <p:cNvSpPr txBox="1"/>
            <p:nvPr/>
          </p:nvSpPr>
          <p:spPr>
            <a:xfrm>
              <a:off x="902184" y="3838627"/>
              <a:ext cx="71120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age :</a:t>
              </a:r>
              <a:endPara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2191657" y="3834023"/>
              <a:ext cx="51770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10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27</a:t>
              </a:r>
              <a:r>
                <a:rPr lang="ko-KR" altLang="en-US" sz="110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세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902184" y="4151008"/>
              <a:ext cx="91948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gender :</a:t>
              </a:r>
              <a:endPara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2191657" y="4146404"/>
              <a:ext cx="51770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10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여성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902184" y="4460860"/>
              <a:ext cx="91948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other :</a:t>
              </a:r>
              <a:endPara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989667" y="4456256"/>
              <a:ext cx="72816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10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지방 거주</a:t>
              </a:r>
            </a:p>
          </p:txBody>
        </p:sp>
      </p:grpSp>
      <p:pic>
        <p:nvPicPr>
          <p:cNvPr id="30" name="그림 29"/>
          <p:cNvPicPr>
            <a:picLocks noChangeAspect="1"/>
          </p:cNvPicPr>
          <p:nvPr/>
        </p:nvPicPr>
        <p:blipFill>
          <a:blip r:embed="rId4" cstate="email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-418104" y="4232727"/>
            <a:ext cx="2269763" cy="2601704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642589" y="5137427"/>
            <a:ext cx="288732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>
                <a:solidFill>
                  <a:srgbClr val="70AD47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필요하다 생각하지만</a:t>
            </a:r>
            <a:r>
              <a:rPr lang="en-US" altLang="ko-KR" sz="2000">
                <a:solidFill>
                  <a:srgbClr val="70AD47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</a:p>
          <a:p>
            <a:r>
              <a:rPr lang="ko-KR" altLang="en-US" sz="2000">
                <a:solidFill>
                  <a:srgbClr val="70AD4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접근성이 떨어지니까</a:t>
            </a:r>
            <a:endParaRPr lang="en-US" altLang="ko-KR" sz="2000">
              <a:solidFill>
                <a:srgbClr val="70AD47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ko-KR" altLang="en-US" sz="2000">
                <a:solidFill>
                  <a:srgbClr val="70AD4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쉽게 실천하기가 어려워요</a:t>
            </a:r>
          </a:p>
        </p:txBody>
      </p:sp>
      <p:cxnSp>
        <p:nvCxnSpPr>
          <p:cNvPr id="34" name="직선 연결선 33"/>
          <p:cNvCxnSpPr/>
          <p:nvPr/>
        </p:nvCxnSpPr>
        <p:spPr>
          <a:xfrm>
            <a:off x="3803650" y="2133600"/>
            <a:ext cx="7927089" cy="0"/>
          </a:xfrm>
          <a:prstGeom prst="line">
            <a:avLst/>
          </a:prstGeom>
          <a:ln w="158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3803650" y="768350"/>
            <a:ext cx="7927089" cy="0"/>
          </a:xfrm>
          <a:prstGeom prst="line">
            <a:avLst/>
          </a:prstGeom>
          <a:ln w="158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/>
          <p:cNvCxnSpPr/>
          <p:nvPr/>
        </p:nvCxnSpPr>
        <p:spPr>
          <a:xfrm>
            <a:off x="8805728" y="2385106"/>
            <a:ext cx="0" cy="3773715"/>
          </a:xfrm>
          <a:prstGeom prst="line">
            <a:avLst/>
          </a:prstGeom>
          <a:ln w="158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3899900" y="2580335"/>
            <a:ext cx="4776813" cy="1131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Lorem ipsum dolor sit amet, consectetuer adipiscing elit. Maecenas porttitor congue massa. Fusce posuere, magna sed pulvinar ultricies, purus lectus malesuada libero, sit amet commodo magna eros </a:t>
            </a:r>
            <a:r>
              <a:rPr lang="en-US" altLang="ko-KR" sz="90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quis</a:t>
            </a:r>
            <a:r>
              <a:rPr lang="en-US" altLang="ko-KR" sz="90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urna.Nunc viverra imperdiet enim. Fusce est. Vivamus a </a:t>
            </a:r>
          </a:p>
          <a:p>
            <a:pPr>
              <a:lnSpc>
                <a:spcPct val="150000"/>
              </a:lnSpc>
            </a:pPr>
            <a:endParaRPr lang="en-US" altLang="ko-KR" sz="900">
              <a:solidFill>
                <a:schemeClr val="tx1">
                  <a:lumMod val="75000"/>
                  <a:lumOff val="2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Pellentesque habitant morbi tristique senectus et netus et malesuada fames ac </a:t>
            </a:r>
            <a:r>
              <a:rPr lang="en-US" altLang="ko-KR" sz="90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turpis</a:t>
            </a:r>
            <a:endParaRPr lang="en-US" altLang="ko-KR" sz="900">
              <a:solidFill>
                <a:schemeClr val="tx1">
                  <a:lumMod val="75000"/>
                  <a:lumOff val="2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51" name="한쪽 모서리가 잘린 사각형 50"/>
          <p:cNvSpPr/>
          <p:nvPr/>
        </p:nvSpPr>
        <p:spPr>
          <a:xfrm>
            <a:off x="3966005" y="4161912"/>
            <a:ext cx="4647713" cy="975900"/>
          </a:xfrm>
          <a:prstGeom prst="snip1Rect">
            <a:avLst/>
          </a:prstGeom>
          <a:solidFill>
            <a:srgbClr val="92B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TextBox 51"/>
          <p:cNvSpPr txBox="1"/>
          <p:nvPr/>
        </p:nvSpPr>
        <p:spPr>
          <a:xfrm>
            <a:off x="3962829" y="4178310"/>
            <a:ext cx="46498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Lorem ipsum dolor sit </a:t>
            </a:r>
            <a:r>
              <a:rPr lang="en-US" altLang="ko-KR" sz="900" err="1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amet</a:t>
            </a:r>
            <a:r>
              <a:rPr lang="en-US" altLang="ko-KR" sz="90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consectetuer adipiscing </a:t>
            </a:r>
            <a:r>
              <a:rPr lang="en-US" altLang="ko-KR" sz="900" err="1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elit</a:t>
            </a:r>
            <a:r>
              <a:rPr lang="en-US" altLang="ko-KR" sz="90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 Maecenas porttitor </a:t>
            </a:r>
            <a:r>
              <a:rPr lang="en-US" altLang="ko-KR" sz="900" err="1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congue</a:t>
            </a:r>
            <a:r>
              <a:rPr lang="en-US" altLang="ko-KR" sz="90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en-US" altLang="ko-KR" sz="900" err="1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massa</a:t>
            </a:r>
            <a:r>
              <a:rPr lang="en-US" altLang="ko-KR" sz="90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 </a:t>
            </a:r>
            <a:r>
              <a:rPr lang="en-US" altLang="ko-KR" sz="900" err="1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Fusce</a:t>
            </a:r>
            <a:r>
              <a:rPr lang="en-US" altLang="ko-KR" sz="90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en-US" altLang="ko-KR" sz="900" err="1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posuere</a:t>
            </a:r>
            <a:r>
              <a:rPr lang="en-US" altLang="ko-KR" sz="90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magna </a:t>
            </a:r>
            <a:r>
              <a:rPr lang="en-US" altLang="ko-KR" sz="900" err="1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sed</a:t>
            </a:r>
            <a:r>
              <a:rPr lang="en-US" altLang="ko-KR" sz="90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en-US" altLang="ko-KR" sz="900" err="1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pulvinar</a:t>
            </a:r>
            <a:r>
              <a:rPr lang="en-US" altLang="ko-KR" sz="90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en-US" altLang="ko-KR" sz="900" err="1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ultricies</a:t>
            </a:r>
            <a:r>
              <a:rPr lang="en-US" altLang="ko-KR" sz="90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en-US" altLang="ko-KR" sz="900" err="1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purus</a:t>
            </a:r>
            <a:r>
              <a:rPr lang="en-US" altLang="ko-KR" sz="90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en-US" altLang="ko-KR" sz="900" err="1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lectus</a:t>
            </a:r>
            <a:r>
              <a:rPr lang="en-US" altLang="ko-KR" sz="90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en-US" altLang="ko-KR" sz="900" err="1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malesuada</a:t>
            </a:r>
            <a:r>
              <a:rPr lang="en-US" altLang="ko-KR" sz="90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libero, sit </a:t>
            </a:r>
            <a:r>
              <a:rPr lang="en-US" altLang="ko-KR" sz="900" err="1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amet</a:t>
            </a:r>
            <a:r>
              <a:rPr lang="en-US" altLang="ko-KR" sz="90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en-US" altLang="ko-KR" sz="900" err="1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commodo</a:t>
            </a:r>
            <a:r>
              <a:rPr lang="en-US" altLang="ko-KR" sz="90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magna </a:t>
            </a:r>
            <a:r>
              <a:rPr lang="en-US" altLang="ko-KR" sz="900" err="1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eros</a:t>
            </a:r>
            <a:r>
              <a:rPr lang="en-US" altLang="ko-KR" sz="90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en-US" altLang="ko-KR" sz="900" err="1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quis</a:t>
            </a:r>
            <a:r>
              <a:rPr lang="en-US" altLang="ko-KR" sz="90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urna.Nunc viverra imperdiet </a:t>
            </a:r>
            <a:r>
              <a:rPr lang="en-US" altLang="ko-KR" sz="900" err="1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enim</a:t>
            </a:r>
            <a:r>
              <a:rPr lang="en-US" altLang="ko-KR" sz="90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 </a:t>
            </a:r>
            <a:r>
              <a:rPr lang="en-US" altLang="ko-KR" sz="900" err="1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Fusce</a:t>
            </a:r>
            <a:r>
              <a:rPr lang="en-US" altLang="ko-KR" sz="90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est. </a:t>
            </a:r>
            <a:r>
              <a:rPr lang="en-US" altLang="ko-KR" sz="900" err="1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Vivamus</a:t>
            </a:r>
            <a:endParaRPr lang="ko-KR" altLang="en-US" sz="900">
              <a:solidFill>
                <a:schemeClr val="bg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3899901" y="3827896"/>
            <a:ext cx="835258" cy="320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NEEDS</a:t>
            </a:r>
            <a:endParaRPr lang="ko-KR" altLang="en-US" sz="110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3899900" y="5437509"/>
            <a:ext cx="4848075" cy="7155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Lorem ipsum dolor sit </a:t>
            </a:r>
            <a:r>
              <a:rPr lang="en-US" altLang="ko-KR" sz="90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amet</a:t>
            </a:r>
            <a:r>
              <a:rPr lang="en-US" altLang="ko-KR" sz="90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consectetuer adipiscing </a:t>
            </a:r>
            <a:r>
              <a:rPr lang="en-US" altLang="ko-KR" sz="90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elit</a:t>
            </a:r>
            <a:r>
              <a:rPr lang="en-US" altLang="ko-KR" sz="90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 Maecenas porttitor </a:t>
            </a:r>
            <a:r>
              <a:rPr lang="en-US" altLang="ko-KR" sz="90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congue</a:t>
            </a:r>
            <a:r>
              <a:rPr lang="en-US" altLang="ko-KR" sz="90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90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massa</a:t>
            </a:r>
            <a:r>
              <a:rPr lang="en-US" altLang="ko-KR" sz="90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 </a:t>
            </a:r>
            <a:r>
              <a:rPr lang="en-US" altLang="ko-KR" sz="90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Fusce</a:t>
            </a:r>
            <a:r>
              <a:rPr lang="en-US" altLang="ko-KR" sz="90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90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posuere</a:t>
            </a:r>
            <a:r>
              <a:rPr lang="en-US" altLang="ko-KR" sz="90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magna </a:t>
            </a:r>
            <a:r>
              <a:rPr lang="en-US" altLang="ko-KR" sz="90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sed</a:t>
            </a:r>
            <a:r>
              <a:rPr lang="en-US" altLang="ko-KR" sz="90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90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pulvinar</a:t>
            </a:r>
            <a:r>
              <a:rPr lang="en-US" altLang="ko-KR" sz="90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90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ultricies</a:t>
            </a:r>
            <a:r>
              <a:rPr lang="en-US" altLang="ko-KR" sz="90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en-US" altLang="ko-KR" sz="90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purus</a:t>
            </a:r>
            <a:r>
              <a:rPr lang="en-US" altLang="ko-KR" sz="90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90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lectus</a:t>
            </a:r>
            <a:r>
              <a:rPr lang="en-US" altLang="ko-KR" sz="90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90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malesuada</a:t>
            </a:r>
            <a:r>
              <a:rPr lang="en-US" altLang="ko-KR" sz="90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libero, sit </a:t>
            </a:r>
            <a:r>
              <a:rPr lang="en-US" altLang="ko-KR" sz="90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amet</a:t>
            </a:r>
            <a:r>
              <a:rPr lang="en-US" altLang="ko-KR" sz="90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90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commodo</a:t>
            </a:r>
            <a:r>
              <a:rPr lang="en-US" altLang="ko-KR" sz="90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magna </a:t>
            </a:r>
            <a:r>
              <a:rPr lang="en-US" altLang="ko-KR" sz="90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eros</a:t>
            </a:r>
            <a:r>
              <a:rPr lang="en-US" altLang="ko-KR" sz="90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90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quis</a:t>
            </a:r>
            <a:r>
              <a:rPr lang="en-US" altLang="ko-KR" sz="90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urna.Nunc viverra imperdiet </a:t>
            </a:r>
            <a:r>
              <a:rPr lang="en-US" altLang="ko-KR" sz="90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enim</a:t>
            </a:r>
            <a:r>
              <a:rPr lang="en-US" altLang="ko-KR" sz="90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 </a:t>
            </a:r>
            <a:r>
              <a:rPr lang="en-US" altLang="ko-KR" sz="90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Fusce</a:t>
            </a:r>
            <a:r>
              <a:rPr lang="en-US" altLang="ko-KR" sz="90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est. </a:t>
            </a:r>
            <a:r>
              <a:rPr lang="en-US" altLang="ko-KR" sz="90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Vivamus</a:t>
            </a:r>
            <a:endParaRPr lang="ko-KR" altLang="en-US" sz="900">
              <a:solidFill>
                <a:schemeClr val="tx1">
                  <a:lumMod val="85000"/>
                  <a:lumOff val="1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3899900" y="5160280"/>
            <a:ext cx="970525" cy="321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>
                <a:solidFill>
                  <a:srgbClr val="70AD4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SOLUTION</a:t>
            </a:r>
            <a:endParaRPr lang="ko-KR" altLang="en-US" sz="1100">
              <a:solidFill>
                <a:srgbClr val="70AD47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KoPubWorld돋움체 Bold" panose="00000800000000000000" pitchFamily="2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8897995" y="2380703"/>
            <a:ext cx="2970541" cy="796451"/>
            <a:chOff x="8897995" y="2507943"/>
            <a:chExt cx="2970541" cy="796451"/>
          </a:xfrm>
        </p:grpSpPr>
        <p:grpSp>
          <p:nvGrpSpPr>
            <p:cNvPr id="12" name="그룹 11"/>
            <p:cNvGrpSpPr/>
            <p:nvPr/>
          </p:nvGrpSpPr>
          <p:grpSpPr>
            <a:xfrm>
              <a:off x="8897995" y="2825124"/>
              <a:ext cx="2970541" cy="479270"/>
              <a:chOff x="8897995" y="2825124"/>
              <a:chExt cx="2970541" cy="479270"/>
            </a:xfrm>
          </p:grpSpPr>
          <p:grpSp>
            <p:nvGrpSpPr>
              <p:cNvPr id="6" name="그룹 5"/>
              <p:cNvGrpSpPr/>
              <p:nvPr/>
            </p:nvGrpSpPr>
            <p:grpSpPr>
              <a:xfrm>
                <a:off x="9105534" y="2825124"/>
                <a:ext cx="2519453" cy="115504"/>
                <a:chOff x="9075054" y="2825124"/>
                <a:chExt cx="2519453" cy="115504"/>
              </a:xfrm>
            </p:grpSpPr>
            <p:sp>
              <p:nvSpPr>
                <p:cNvPr id="3" name="직사각형 2"/>
                <p:cNvSpPr/>
                <p:nvPr/>
              </p:nvSpPr>
              <p:spPr>
                <a:xfrm>
                  <a:off x="9075055" y="2825124"/>
                  <a:ext cx="2519452" cy="115504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8" name="직사각형 37"/>
                <p:cNvSpPr/>
                <p:nvPr/>
              </p:nvSpPr>
              <p:spPr>
                <a:xfrm>
                  <a:off x="9075054" y="2825124"/>
                  <a:ext cx="629863" cy="115504"/>
                </a:xfrm>
                <a:prstGeom prst="rect">
                  <a:avLst/>
                </a:prstGeom>
                <a:solidFill>
                  <a:srgbClr val="92BA3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3" name="직사각형 42"/>
                <p:cNvSpPr/>
                <p:nvPr/>
              </p:nvSpPr>
              <p:spPr>
                <a:xfrm>
                  <a:off x="9704917" y="2825124"/>
                  <a:ext cx="629863" cy="115504"/>
                </a:xfrm>
                <a:prstGeom prst="rect">
                  <a:avLst/>
                </a:prstGeom>
                <a:solidFill>
                  <a:srgbClr val="70AD4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4" name="직사각형 43"/>
                <p:cNvSpPr/>
                <p:nvPr/>
              </p:nvSpPr>
              <p:spPr>
                <a:xfrm>
                  <a:off x="10334780" y="2825124"/>
                  <a:ext cx="629863" cy="115504"/>
                </a:xfrm>
                <a:prstGeom prst="rect">
                  <a:avLst/>
                </a:prstGeom>
                <a:solidFill>
                  <a:srgbClr val="5E913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cxnSp>
            <p:nvCxnSpPr>
              <p:cNvPr id="8" name="직선 연결선 7"/>
              <p:cNvCxnSpPr/>
              <p:nvPr/>
            </p:nvCxnSpPr>
            <p:spPr>
              <a:xfrm>
                <a:off x="9105534" y="3043583"/>
                <a:ext cx="2519452" cy="0"/>
              </a:xfrm>
              <a:prstGeom prst="line">
                <a:avLst/>
              </a:prstGeom>
              <a:ln>
                <a:solidFill>
                  <a:schemeClr val="bg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" name="타원 8"/>
              <p:cNvSpPr/>
              <p:nvPr/>
            </p:nvSpPr>
            <p:spPr>
              <a:xfrm>
                <a:off x="9105380" y="3007417"/>
                <a:ext cx="72333" cy="72333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" name="타원 45"/>
              <p:cNvSpPr/>
              <p:nvPr/>
            </p:nvSpPr>
            <p:spPr>
              <a:xfrm>
                <a:off x="9699076" y="3007417"/>
                <a:ext cx="72333" cy="72333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" name="타원 46"/>
              <p:cNvSpPr/>
              <p:nvPr/>
            </p:nvSpPr>
            <p:spPr>
              <a:xfrm>
                <a:off x="10329093" y="3007417"/>
                <a:ext cx="72333" cy="72333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" name="타원 47"/>
              <p:cNvSpPr/>
              <p:nvPr/>
            </p:nvSpPr>
            <p:spPr>
              <a:xfrm>
                <a:off x="10958956" y="3007417"/>
                <a:ext cx="72333" cy="72333"/>
              </a:xfrm>
              <a:prstGeom prst="ellipse">
                <a:avLst/>
              </a:prstGeom>
              <a:solidFill>
                <a:srgbClr val="70AD4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6" name="타원 55"/>
              <p:cNvSpPr/>
              <p:nvPr/>
            </p:nvSpPr>
            <p:spPr>
              <a:xfrm>
                <a:off x="11588819" y="3007417"/>
                <a:ext cx="72333" cy="72333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8897995" y="3104339"/>
                <a:ext cx="487103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700">
                    <a:solidFill>
                      <a:schemeClr val="bg1">
                        <a:lumMod val="50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나쁨</a:t>
                </a:r>
              </a:p>
            </p:txBody>
          </p:sp>
          <p:sp>
            <p:nvSpPr>
              <p:cNvPr id="57" name="TextBox 56"/>
              <p:cNvSpPr txBox="1"/>
              <p:nvPr/>
            </p:nvSpPr>
            <p:spPr>
              <a:xfrm>
                <a:off x="11381433" y="3104339"/>
                <a:ext cx="487103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700">
                    <a:solidFill>
                      <a:schemeClr val="bg1">
                        <a:lumMod val="50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좋음</a:t>
                </a:r>
              </a:p>
            </p:txBody>
          </p:sp>
          <p:sp>
            <p:nvSpPr>
              <p:cNvPr id="59" name="TextBox 58"/>
              <p:cNvSpPr txBox="1"/>
              <p:nvPr/>
            </p:nvSpPr>
            <p:spPr>
              <a:xfrm>
                <a:off x="10121707" y="3104339"/>
                <a:ext cx="487103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700">
                    <a:solidFill>
                      <a:schemeClr val="bg1">
                        <a:lumMod val="50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보통</a:t>
                </a:r>
              </a:p>
            </p:txBody>
          </p:sp>
        </p:grpSp>
        <p:sp>
          <p:nvSpPr>
            <p:cNvPr id="13" name="TextBox 12"/>
            <p:cNvSpPr txBox="1"/>
            <p:nvPr/>
          </p:nvSpPr>
          <p:spPr>
            <a:xfrm>
              <a:off x="9008162" y="2507943"/>
              <a:ext cx="256116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>
                  <a:solidFill>
                    <a:schemeClr val="bg1">
                      <a:lumMod val="50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Q1. </a:t>
              </a:r>
              <a:r>
                <a:rPr lang="ko-KR" altLang="en-US" sz="1000">
                  <a:solidFill>
                    <a:schemeClr val="bg1">
                      <a:lumMod val="50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음질</a:t>
              </a:r>
            </a:p>
          </p:txBody>
        </p:sp>
      </p:grpSp>
      <p:grpSp>
        <p:nvGrpSpPr>
          <p:cNvPr id="60" name="그룹 59"/>
          <p:cNvGrpSpPr/>
          <p:nvPr/>
        </p:nvGrpSpPr>
        <p:grpSpPr>
          <a:xfrm>
            <a:off x="8897995" y="3379821"/>
            <a:ext cx="2970541" cy="796451"/>
            <a:chOff x="8897995" y="2507943"/>
            <a:chExt cx="2970541" cy="796451"/>
          </a:xfrm>
        </p:grpSpPr>
        <p:grpSp>
          <p:nvGrpSpPr>
            <p:cNvPr id="61" name="그룹 60"/>
            <p:cNvGrpSpPr/>
            <p:nvPr/>
          </p:nvGrpSpPr>
          <p:grpSpPr>
            <a:xfrm>
              <a:off x="8897995" y="2825124"/>
              <a:ext cx="2970541" cy="479270"/>
              <a:chOff x="8897995" y="2825124"/>
              <a:chExt cx="2970541" cy="479270"/>
            </a:xfrm>
          </p:grpSpPr>
          <p:grpSp>
            <p:nvGrpSpPr>
              <p:cNvPr id="63" name="그룹 62"/>
              <p:cNvGrpSpPr/>
              <p:nvPr/>
            </p:nvGrpSpPr>
            <p:grpSpPr>
              <a:xfrm>
                <a:off x="9105534" y="2825124"/>
                <a:ext cx="2519453" cy="115504"/>
                <a:chOff x="9075054" y="2825124"/>
                <a:chExt cx="2519453" cy="115504"/>
              </a:xfrm>
            </p:grpSpPr>
            <p:sp>
              <p:nvSpPr>
                <p:cNvPr id="73" name="직사각형 72"/>
                <p:cNvSpPr/>
                <p:nvPr/>
              </p:nvSpPr>
              <p:spPr>
                <a:xfrm>
                  <a:off x="9075055" y="2825124"/>
                  <a:ext cx="2519452" cy="115504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4" name="직사각형 73"/>
                <p:cNvSpPr/>
                <p:nvPr/>
              </p:nvSpPr>
              <p:spPr>
                <a:xfrm>
                  <a:off x="9075054" y="2825124"/>
                  <a:ext cx="629863" cy="115504"/>
                </a:xfrm>
                <a:prstGeom prst="rect">
                  <a:avLst/>
                </a:prstGeom>
                <a:solidFill>
                  <a:srgbClr val="92BA3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5" name="직사각형 74"/>
                <p:cNvSpPr/>
                <p:nvPr/>
              </p:nvSpPr>
              <p:spPr>
                <a:xfrm>
                  <a:off x="9704917" y="2825124"/>
                  <a:ext cx="629863" cy="115504"/>
                </a:xfrm>
                <a:prstGeom prst="rect">
                  <a:avLst/>
                </a:prstGeom>
                <a:solidFill>
                  <a:srgbClr val="70AD4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cxnSp>
            <p:nvCxnSpPr>
              <p:cNvPr id="64" name="직선 연결선 63"/>
              <p:cNvCxnSpPr/>
              <p:nvPr/>
            </p:nvCxnSpPr>
            <p:spPr>
              <a:xfrm>
                <a:off x="9105534" y="3043583"/>
                <a:ext cx="2519452" cy="0"/>
              </a:xfrm>
              <a:prstGeom prst="line">
                <a:avLst/>
              </a:prstGeom>
              <a:ln>
                <a:solidFill>
                  <a:schemeClr val="bg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5" name="타원 64"/>
              <p:cNvSpPr/>
              <p:nvPr/>
            </p:nvSpPr>
            <p:spPr>
              <a:xfrm>
                <a:off x="9105380" y="3007417"/>
                <a:ext cx="72333" cy="72333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6" name="타원 65"/>
              <p:cNvSpPr/>
              <p:nvPr/>
            </p:nvSpPr>
            <p:spPr>
              <a:xfrm>
                <a:off x="9699076" y="3007417"/>
                <a:ext cx="72333" cy="72333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7" name="타원 66"/>
              <p:cNvSpPr/>
              <p:nvPr/>
            </p:nvSpPr>
            <p:spPr>
              <a:xfrm>
                <a:off x="10329093" y="3007417"/>
                <a:ext cx="72333" cy="72333"/>
              </a:xfrm>
              <a:prstGeom prst="ellipse">
                <a:avLst/>
              </a:prstGeom>
              <a:solidFill>
                <a:srgbClr val="70AD4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8" name="타원 67"/>
              <p:cNvSpPr/>
              <p:nvPr/>
            </p:nvSpPr>
            <p:spPr>
              <a:xfrm>
                <a:off x="10958956" y="3007417"/>
                <a:ext cx="72333" cy="72333"/>
              </a:xfrm>
              <a:prstGeom prst="ellipse">
                <a:avLst/>
              </a:prstGeom>
              <a:solidFill>
                <a:srgbClr val="E7E6E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9" name="타원 68"/>
              <p:cNvSpPr/>
              <p:nvPr/>
            </p:nvSpPr>
            <p:spPr>
              <a:xfrm>
                <a:off x="11588819" y="3007417"/>
                <a:ext cx="72333" cy="72333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0" name="TextBox 69"/>
              <p:cNvSpPr txBox="1"/>
              <p:nvPr/>
            </p:nvSpPr>
            <p:spPr>
              <a:xfrm>
                <a:off x="8897995" y="3104339"/>
                <a:ext cx="487103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700">
                    <a:solidFill>
                      <a:schemeClr val="bg1">
                        <a:lumMod val="50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나쁨</a:t>
                </a:r>
              </a:p>
            </p:txBody>
          </p:sp>
          <p:sp>
            <p:nvSpPr>
              <p:cNvPr id="71" name="TextBox 70"/>
              <p:cNvSpPr txBox="1"/>
              <p:nvPr/>
            </p:nvSpPr>
            <p:spPr>
              <a:xfrm>
                <a:off x="11381433" y="3104339"/>
                <a:ext cx="487103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700">
                    <a:solidFill>
                      <a:schemeClr val="bg1">
                        <a:lumMod val="50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좋음</a:t>
                </a:r>
              </a:p>
            </p:txBody>
          </p:sp>
          <p:sp>
            <p:nvSpPr>
              <p:cNvPr id="72" name="TextBox 71"/>
              <p:cNvSpPr txBox="1"/>
              <p:nvPr/>
            </p:nvSpPr>
            <p:spPr>
              <a:xfrm>
                <a:off x="10121707" y="3104339"/>
                <a:ext cx="487103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700">
                    <a:solidFill>
                      <a:schemeClr val="bg1">
                        <a:lumMod val="50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보통</a:t>
                </a:r>
              </a:p>
            </p:txBody>
          </p:sp>
        </p:grpSp>
        <p:sp>
          <p:nvSpPr>
            <p:cNvPr id="62" name="TextBox 61"/>
            <p:cNvSpPr txBox="1"/>
            <p:nvPr/>
          </p:nvSpPr>
          <p:spPr>
            <a:xfrm>
              <a:off x="9008162" y="2507943"/>
              <a:ext cx="256116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>
                  <a:solidFill>
                    <a:schemeClr val="bg1">
                      <a:lumMod val="50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Q2. </a:t>
              </a:r>
              <a:r>
                <a:rPr lang="ko-KR" altLang="en-US" sz="1000">
                  <a:solidFill>
                    <a:schemeClr val="bg1">
                      <a:lumMod val="50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디자인</a:t>
              </a:r>
            </a:p>
          </p:txBody>
        </p:sp>
      </p:grpSp>
      <p:grpSp>
        <p:nvGrpSpPr>
          <p:cNvPr id="78" name="그룹 77"/>
          <p:cNvGrpSpPr/>
          <p:nvPr/>
        </p:nvGrpSpPr>
        <p:grpSpPr>
          <a:xfrm>
            <a:off x="8897995" y="4378939"/>
            <a:ext cx="2970541" cy="796451"/>
            <a:chOff x="8897995" y="2507943"/>
            <a:chExt cx="2970541" cy="796451"/>
          </a:xfrm>
        </p:grpSpPr>
        <p:grpSp>
          <p:nvGrpSpPr>
            <p:cNvPr id="79" name="그룹 78"/>
            <p:cNvGrpSpPr/>
            <p:nvPr/>
          </p:nvGrpSpPr>
          <p:grpSpPr>
            <a:xfrm>
              <a:off x="8897995" y="2825124"/>
              <a:ext cx="2970541" cy="479270"/>
              <a:chOff x="8897995" y="2825124"/>
              <a:chExt cx="2970541" cy="479270"/>
            </a:xfrm>
          </p:grpSpPr>
          <p:grpSp>
            <p:nvGrpSpPr>
              <p:cNvPr id="81" name="그룹 80"/>
              <p:cNvGrpSpPr/>
              <p:nvPr/>
            </p:nvGrpSpPr>
            <p:grpSpPr>
              <a:xfrm>
                <a:off x="9105534" y="2825124"/>
                <a:ext cx="2519453" cy="115504"/>
                <a:chOff x="9075054" y="2825124"/>
                <a:chExt cx="2519453" cy="115504"/>
              </a:xfrm>
            </p:grpSpPr>
            <p:sp>
              <p:nvSpPr>
                <p:cNvPr id="91" name="직사각형 90"/>
                <p:cNvSpPr/>
                <p:nvPr/>
              </p:nvSpPr>
              <p:spPr>
                <a:xfrm>
                  <a:off x="9075055" y="2825124"/>
                  <a:ext cx="2519452" cy="115504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2" name="직사각형 91"/>
                <p:cNvSpPr/>
                <p:nvPr/>
              </p:nvSpPr>
              <p:spPr>
                <a:xfrm>
                  <a:off x="9075054" y="2825124"/>
                  <a:ext cx="629863" cy="115504"/>
                </a:xfrm>
                <a:prstGeom prst="rect">
                  <a:avLst/>
                </a:prstGeom>
                <a:solidFill>
                  <a:srgbClr val="92BA3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3" name="직사각형 92"/>
                <p:cNvSpPr/>
                <p:nvPr/>
              </p:nvSpPr>
              <p:spPr>
                <a:xfrm>
                  <a:off x="9704917" y="2825124"/>
                  <a:ext cx="629863" cy="115504"/>
                </a:xfrm>
                <a:prstGeom prst="rect">
                  <a:avLst/>
                </a:prstGeom>
                <a:solidFill>
                  <a:srgbClr val="70AD4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4" name="직사각형 93"/>
                <p:cNvSpPr/>
                <p:nvPr/>
              </p:nvSpPr>
              <p:spPr>
                <a:xfrm>
                  <a:off x="10334780" y="2825124"/>
                  <a:ext cx="629863" cy="115504"/>
                </a:xfrm>
                <a:prstGeom prst="rect">
                  <a:avLst/>
                </a:prstGeom>
                <a:solidFill>
                  <a:srgbClr val="5E913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cxnSp>
            <p:nvCxnSpPr>
              <p:cNvPr id="82" name="직선 연결선 81"/>
              <p:cNvCxnSpPr/>
              <p:nvPr/>
            </p:nvCxnSpPr>
            <p:spPr>
              <a:xfrm>
                <a:off x="9105534" y="3043583"/>
                <a:ext cx="2519452" cy="0"/>
              </a:xfrm>
              <a:prstGeom prst="line">
                <a:avLst/>
              </a:prstGeom>
              <a:ln>
                <a:solidFill>
                  <a:schemeClr val="bg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3" name="타원 82"/>
              <p:cNvSpPr/>
              <p:nvPr/>
            </p:nvSpPr>
            <p:spPr>
              <a:xfrm>
                <a:off x="9105380" y="3007417"/>
                <a:ext cx="72333" cy="72333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4" name="타원 83"/>
              <p:cNvSpPr/>
              <p:nvPr/>
            </p:nvSpPr>
            <p:spPr>
              <a:xfrm>
                <a:off x="9699076" y="3007417"/>
                <a:ext cx="72333" cy="72333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5" name="타원 84"/>
              <p:cNvSpPr/>
              <p:nvPr/>
            </p:nvSpPr>
            <p:spPr>
              <a:xfrm>
                <a:off x="10329093" y="3007417"/>
                <a:ext cx="72333" cy="72333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6" name="타원 85"/>
              <p:cNvSpPr/>
              <p:nvPr/>
            </p:nvSpPr>
            <p:spPr>
              <a:xfrm>
                <a:off x="10958956" y="3007417"/>
                <a:ext cx="72333" cy="72333"/>
              </a:xfrm>
              <a:prstGeom prst="ellipse">
                <a:avLst/>
              </a:prstGeom>
              <a:solidFill>
                <a:srgbClr val="70AD4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7" name="타원 86"/>
              <p:cNvSpPr/>
              <p:nvPr/>
            </p:nvSpPr>
            <p:spPr>
              <a:xfrm>
                <a:off x="11588819" y="3007417"/>
                <a:ext cx="72333" cy="72333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8" name="TextBox 87"/>
              <p:cNvSpPr txBox="1"/>
              <p:nvPr/>
            </p:nvSpPr>
            <p:spPr>
              <a:xfrm>
                <a:off x="8897995" y="3104339"/>
                <a:ext cx="487103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700">
                    <a:solidFill>
                      <a:schemeClr val="bg1">
                        <a:lumMod val="50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나쁨</a:t>
                </a:r>
              </a:p>
            </p:txBody>
          </p:sp>
          <p:sp>
            <p:nvSpPr>
              <p:cNvPr id="89" name="TextBox 88"/>
              <p:cNvSpPr txBox="1"/>
              <p:nvPr/>
            </p:nvSpPr>
            <p:spPr>
              <a:xfrm>
                <a:off x="11381433" y="3104339"/>
                <a:ext cx="487103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700">
                    <a:solidFill>
                      <a:schemeClr val="bg1">
                        <a:lumMod val="50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좋음</a:t>
                </a:r>
              </a:p>
            </p:txBody>
          </p:sp>
          <p:sp>
            <p:nvSpPr>
              <p:cNvPr id="90" name="TextBox 89"/>
              <p:cNvSpPr txBox="1"/>
              <p:nvPr/>
            </p:nvSpPr>
            <p:spPr>
              <a:xfrm>
                <a:off x="10121707" y="3104339"/>
                <a:ext cx="487103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700">
                    <a:solidFill>
                      <a:schemeClr val="bg1">
                        <a:lumMod val="50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보통</a:t>
                </a:r>
              </a:p>
            </p:txBody>
          </p:sp>
        </p:grpSp>
        <p:sp>
          <p:nvSpPr>
            <p:cNvPr id="80" name="TextBox 79"/>
            <p:cNvSpPr txBox="1"/>
            <p:nvPr/>
          </p:nvSpPr>
          <p:spPr>
            <a:xfrm>
              <a:off x="9008162" y="2507943"/>
              <a:ext cx="256116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>
                  <a:solidFill>
                    <a:schemeClr val="bg1">
                      <a:lumMod val="50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Q3. </a:t>
              </a:r>
              <a:r>
                <a:rPr lang="ko-KR" altLang="en-US" sz="1000" err="1">
                  <a:solidFill>
                    <a:schemeClr val="bg1">
                      <a:lumMod val="50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착용감</a:t>
              </a:r>
              <a:endParaRPr lang="ko-KR" altLang="en-US" sz="1000">
                <a:solidFill>
                  <a:schemeClr val="bg1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grpSp>
        <p:nvGrpSpPr>
          <p:cNvPr id="96" name="그룹 95"/>
          <p:cNvGrpSpPr/>
          <p:nvPr/>
        </p:nvGrpSpPr>
        <p:grpSpPr>
          <a:xfrm>
            <a:off x="8897995" y="5378058"/>
            <a:ext cx="2970541" cy="796451"/>
            <a:chOff x="8897995" y="2507943"/>
            <a:chExt cx="2970541" cy="796451"/>
          </a:xfrm>
        </p:grpSpPr>
        <p:grpSp>
          <p:nvGrpSpPr>
            <p:cNvPr id="97" name="그룹 96"/>
            <p:cNvGrpSpPr/>
            <p:nvPr/>
          </p:nvGrpSpPr>
          <p:grpSpPr>
            <a:xfrm>
              <a:off x="8897995" y="2825124"/>
              <a:ext cx="2970541" cy="479270"/>
              <a:chOff x="8897995" y="2825124"/>
              <a:chExt cx="2970541" cy="479270"/>
            </a:xfrm>
          </p:grpSpPr>
          <p:grpSp>
            <p:nvGrpSpPr>
              <p:cNvPr id="99" name="그룹 98"/>
              <p:cNvGrpSpPr/>
              <p:nvPr/>
            </p:nvGrpSpPr>
            <p:grpSpPr>
              <a:xfrm>
                <a:off x="9105534" y="2825124"/>
                <a:ext cx="2519453" cy="115504"/>
                <a:chOff x="9075054" y="2825124"/>
                <a:chExt cx="2519453" cy="115504"/>
              </a:xfrm>
            </p:grpSpPr>
            <p:sp>
              <p:nvSpPr>
                <p:cNvPr id="109" name="직사각형 108"/>
                <p:cNvSpPr/>
                <p:nvPr/>
              </p:nvSpPr>
              <p:spPr>
                <a:xfrm>
                  <a:off x="9075055" y="2825124"/>
                  <a:ext cx="2519452" cy="115504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0" name="직사각형 109"/>
                <p:cNvSpPr/>
                <p:nvPr/>
              </p:nvSpPr>
              <p:spPr>
                <a:xfrm>
                  <a:off x="9075054" y="2825124"/>
                  <a:ext cx="629863" cy="115504"/>
                </a:xfrm>
                <a:prstGeom prst="rect">
                  <a:avLst/>
                </a:prstGeom>
                <a:solidFill>
                  <a:srgbClr val="92BA3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1" name="직사각형 110"/>
                <p:cNvSpPr/>
                <p:nvPr/>
              </p:nvSpPr>
              <p:spPr>
                <a:xfrm>
                  <a:off x="9704917" y="2825124"/>
                  <a:ext cx="629863" cy="115504"/>
                </a:xfrm>
                <a:prstGeom prst="rect">
                  <a:avLst/>
                </a:prstGeom>
                <a:solidFill>
                  <a:srgbClr val="70AD4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2" name="직사각형 111"/>
                <p:cNvSpPr/>
                <p:nvPr/>
              </p:nvSpPr>
              <p:spPr>
                <a:xfrm>
                  <a:off x="10334780" y="2825124"/>
                  <a:ext cx="629863" cy="115504"/>
                </a:xfrm>
                <a:prstGeom prst="rect">
                  <a:avLst/>
                </a:prstGeom>
                <a:solidFill>
                  <a:srgbClr val="5E913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3" name="직사각형 112"/>
                <p:cNvSpPr/>
                <p:nvPr/>
              </p:nvSpPr>
              <p:spPr>
                <a:xfrm>
                  <a:off x="10964643" y="2825124"/>
                  <a:ext cx="629863" cy="115504"/>
                </a:xfrm>
                <a:prstGeom prst="rect">
                  <a:avLst/>
                </a:prstGeom>
                <a:solidFill>
                  <a:srgbClr val="4B732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cxnSp>
            <p:nvCxnSpPr>
              <p:cNvPr id="100" name="직선 연결선 99"/>
              <p:cNvCxnSpPr/>
              <p:nvPr/>
            </p:nvCxnSpPr>
            <p:spPr>
              <a:xfrm>
                <a:off x="9105534" y="3043583"/>
                <a:ext cx="2519452" cy="0"/>
              </a:xfrm>
              <a:prstGeom prst="line">
                <a:avLst/>
              </a:prstGeom>
              <a:ln>
                <a:solidFill>
                  <a:schemeClr val="bg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1" name="타원 100"/>
              <p:cNvSpPr/>
              <p:nvPr/>
            </p:nvSpPr>
            <p:spPr>
              <a:xfrm>
                <a:off x="9105380" y="3007417"/>
                <a:ext cx="72333" cy="72333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2" name="타원 101"/>
              <p:cNvSpPr/>
              <p:nvPr/>
            </p:nvSpPr>
            <p:spPr>
              <a:xfrm>
                <a:off x="9699076" y="3007417"/>
                <a:ext cx="72333" cy="72333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3" name="타원 102"/>
              <p:cNvSpPr/>
              <p:nvPr/>
            </p:nvSpPr>
            <p:spPr>
              <a:xfrm>
                <a:off x="10329093" y="3007417"/>
                <a:ext cx="72333" cy="72333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4" name="타원 103"/>
              <p:cNvSpPr/>
              <p:nvPr/>
            </p:nvSpPr>
            <p:spPr>
              <a:xfrm>
                <a:off x="10958956" y="3007417"/>
                <a:ext cx="72333" cy="72333"/>
              </a:xfrm>
              <a:prstGeom prst="ellipse">
                <a:avLst/>
              </a:prstGeom>
              <a:solidFill>
                <a:srgbClr val="E7E6E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5" name="타원 104"/>
              <p:cNvSpPr/>
              <p:nvPr/>
            </p:nvSpPr>
            <p:spPr>
              <a:xfrm>
                <a:off x="11588819" y="3007417"/>
                <a:ext cx="72333" cy="72333"/>
              </a:xfrm>
              <a:prstGeom prst="ellipse">
                <a:avLst/>
              </a:prstGeom>
              <a:solidFill>
                <a:srgbClr val="70AD4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6" name="TextBox 105"/>
              <p:cNvSpPr txBox="1"/>
              <p:nvPr/>
            </p:nvSpPr>
            <p:spPr>
              <a:xfrm>
                <a:off x="8897995" y="3104339"/>
                <a:ext cx="487103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700">
                    <a:solidFill>
                      <a:schemeClr val="bg1">
                        <a:lumMod val="50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나쁨</a:t>
                </a:r>
              </a:p>
            </p:txBody>
          </p:sp>
          <p:sp>
            <p:nvSpPr>
              <p:cNvPr id="107" name="TextBox 106"/>
              <p:cNvSpPr txBox="1"/>
              <p:nvPr/>
            </p:nvSpPr>
            <p:spPr>
              <a:xfrm>
                <a:off x="11381433" y="3104339"/>
                <a:ext cx="487103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700">
                    <a:solidFill>
                      <a:schemeClr val="bg1">
                        <a:lumMod val="50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좋음</a:t>
                </a:r>
              </a:p>
            </p:txBody>
          </p:sp>
          <p:sp>
            <p:nvSpPr>
              <p:cNvPr id="108" name="TextBox 107"/>
              <p:cNvSpPr txBox="1"/>
              <p:nvPr/>
            </p:nvSpPr>
            <p:spPr>
              <a:xfrm>
                <a:off x="10121707" y="3104339"/>
                <a:ext cx="487103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700">
                    <a:solidFill>
                      <a:schemeClr val="bg1">
                        <a:lumMod val="50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보통</a:t>
                </a:r>
              </a:p>
            </p:txBody>
          </p:sp>
        </p:grpSp>
        <p:sp>
          <p:nvSpPr>
            <p:cNvPr id="98" name="TextBox 97"/>
            <p:cNvSpPr txBox="1"/>
            <p:nvPr/>
          </p:nvSpPr>
          <p:spPr>
            <a:xfrm>
              <a:off x="9008162" y="2507943"/>
              <a:ext cx="256116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>
                  <a:solidFill>
                    <a:schemeClr val="bg1">
                      <a:lumMod val="50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Q4. </a:t>
              </a:r>
              <a:r>
                <a:rPr lang="ko-KR" altLang="en-US" sz="1000">
                  <a:solidFill>
                    <a:schemeClr val="bg1">
                      <a:lumMod val="50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총평</a:t>
              </a:r>
            </a:p>
          </p:txBody>
        </p:sp>
      </p:grpSp>
      <p:grpSp>
        <p:nvGrpSpPr>
          <p:cNvPr id="117" name="그룹 116"/>
          <p:cNvGrpSpPr/>
          <p:nvPr/>
        </p:nvGrpSpPr>
        <p:grpSpPr>
          <a:xfrm>
            <a:off x="4066758" y="982475"/>
            <a:ext cx="7801778" cy="981807"/>
            <a:chOff x="3928960" y="982475"/>
            <a:chExt cx="7801778" cy="981807"/>
          </a:xfrm>
        </p:grpSpPr>
        <p:grpSp>
          <p:nvGrpSpPr>
            <p:cNvPr id="22" name="그룹 21"/>
            <p:cNvGrpSpPr/>
            <p:nvPr/>
          </p:nvGrpSpPr>
          <p:grpSpPr>
            <a:xfrm>
              <a:off x="4107608" y="982475"/>
              <a:ext cx="7623130" cy="981807"/>
              <a:chOff x="4107608" y="982475"/>
              <a:chExt cx="7623130" cy="981807"/>
            </a:xfrm>
          </p:grpSpPr>
          <p:sp>
            <p:nvSpPr>
              <p:cNvPr id="21" name="TextBox 20"/>
              <p:cNvSpPr txBox="1"/>
              <p:nvPr/>
            </p:nvSpPr>
            <p:spPr>
              <a:xfrm>
                <a:off x="4107608" y="1040625"/>
                <a:ext cx="1167436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contents</a:t>
                </a:r>
                <a:endParaRPr lang="ko-KR" altLang="en-US" sz="110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  <p:sp>
            <p:nvSpPr>
              <p:cNvPr id="114" name="TextBox 113"/>
              <p:cNvSpPr txBox="1"/>
              <p:nvPr/>
            </p:nvSpPr>
            <p:spPr>
              <a:xfrm>
                <a:off x="4107608" y="1533320"/>
                <a:ext cx="1167436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contents</a:t>
                </a:r>
                <a:endParaRPr lang="ko-KR" altLang="en-US" sz="110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  <p:sp>
            <p:nvSpPr>
              <p:cNvPr id="115" name="TextBox 114"/>
              <p:cNvSpPr txBox="1"/>
              <p:nvPr/>
            </p:nvSpPr>
            <p:spPr>
              <a:xfrm>
                <a:off x="4929267" y="982475"/>
                <a:ext cx="6801471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Lorem ipsum dolor sit </a:t>
                </a:r>
                <a:r>
                  <a:rPr lang="en-US" altLang="ko-KR" sz="110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amet</a:t>
                </a:r>
                <a:r>
                  <a:rPr lang="en-US" altLang="ko-KR" sz="11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, consectetuer adipiscing </a:t>
                </a:r>
                <a:r>
                  <a:rPr lang="en-US" altLang="ko-KR" sz="110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elit</a:t>
                </a:r>
                <a:r>
                  <a:rPr lang="en-US" altLang="ko-KR" sz="11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. Maecenas porttitor </a:t>
                </a:r>
                <a:r>
                  <a:rPr lang="en-US" altLang="ko-KR" sz="110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congue</a:t>
                </a:r>
                <a:r>
                  <a:rPr lang="en-US" altLang="ko-KR" sz="11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 </a:t>
                </a:r>
                <a:r>
                  <a:rPr lang="en-US" altLang="ko-KR" sz="110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massa</a:t>
                </a:r>
                <a:r>
                  <a:rPr lang="en-US" altLang="ko-KR" sz="11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. </a:t>
                </a:r>
                <a:r>
                  <a:rPr lang="en-US" altLang="ko-KR" sz="110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Fusce</a:t>
                </a:r>
                <a:r>
                  <a:rPr lang="en-US" altLang="ko-KR" sz="11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 </a:t>
                </a:r>
                <a:r>
                  <a:rPr lang="en-US" altLang="ko-KR" sz="110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posuere</a:t>
                </a:r>
                <a:r>
                  <a:rPr lang="en-US" altLang="ko-KR" sz="11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, magna </a:t>
                </a:r>
                <a:r>
                  <a:rPr lang="en-US" altLang="ko-KR" sz="110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sed</a:t>
                </a:r>
                <a:r>
                  <a:rPr lang="en-US" altLang="ko-KR" sz="11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 </a:t>
                </a:r>
                <a:r>
                  <a:rPr lang="en-US" altLang="ko-KR" sz="110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pulvinar</a:t>
                </a:r>
                <a:r>
                  <a:rPr lang="en-US" altLang="ko-KR" sz="11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 </a:t>
                </a:r>
                <a:r>
                  <a:rPr lang="en-US" altLang="ko-KR" sz="110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ultricies</a:t>
                </a:r>
                <a:r>
                  <a:rPr lang="en-US" altLang="ko-KR" sz="11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, </a:t>
                </a:r>
                <a:r>
                  <a:rPr lang="en-US" altLang="ko-KR" sz="110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purus</a:t>
                </a:r>
                <a:r>
                  <a:rPr lang="en-US" altLang="ko-KR" sz="11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 </a:t>
                </a:r>
                <a:r>
                  <a:rPr lang="en-US" altLang="ko-KR" sz="110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lectus</a:t>
                </a:r>
                <a:r>
                  <a:rPr lang="en-US" altLang="ko-KR" sz="11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 </a:t>
                </a:r>
                <a:r>
                  <a:rPr lang="en-US" altLang="ko-KR" sz="110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malesuada</a:t>
                </a:r>
                <a:r>
                  <a:rPr lang="en-US" altLang="ko-KR" sz="11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 libero</a:t>
                </a:r>
                <a:endParaRPr lang="ko-KR" altLang="en-US" sz="110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  <p:sp>
            <p:nvSpPr>
              <p:cNvPr id="116" name="TextBox 115"/>
              <p:cNvSpPr txBox="1"/>
              <p:nvPr/>
            </p:nvSpPr>
            <p:spPr>
              <a:xfrm>
                <a:off x="4929267" y="1533395"/>
                <a:ext cx="6801471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Lorem ipsum dolor sit </a:t>
                </a:r>
                <a:r>
                  <a:rPr lang="en-US" altLang="ko-KR" sz="110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amet</a:t>
                </a:r>
                <a:r>
                  <a:rPr lang="en-US" altLang="ko-KR" sz="11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, consectetuer adipiscing </a:t>
                </a:r>
                <a:r>
                  <a:rPr lang="en-US" altLang="ko-KR" sz="110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elit</a:t>
                </a:r>
                <a:r>
                  <a:rPr lang="en-US" altLang="ko-KR" sz="11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. Maecenas porttitor </a:t>
                </a:r>
                <a:r>
                  <a:rPr lang="en-US" altLang="ko-KR" sz="110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congue</a:t>
                </a:r>
                <a:r>
                  <a:rPr lang="en-US" altLang="ko-KR" sz="11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 </a:t>
                </a:r>
                <a:r>
                  <a:rPr lang="en-US" altLang="ko-KR" sz="110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massa</a:t>
                </a:r>
                <a:r>
                  <a:rPr lang="en-US" altLang="ko-KR" sz="11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. </a:t>
                </a:r>
                <a:r>
                  <a:rPr lang="en-US" altLang="ko-KR" sz="110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Fusce</a:t>
                </a:r>
                <a:r>
                  <a:rPr lang="en-US" altLang="ko-KR" sz="11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 </a:t>
                </a:r>
                <a:r>
                  <a:rPr lang="en-US" altLang="ko-KR" sz="110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posuere</a:t>
                </a:r>
                <a:r>
                  <a:rPr lang="en-US" altLang="ko-KR" sz="11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, magna </a:t>
                </a:r>
                <a:r>
                  <a:rPr lang="en-US" altLang="ko-KR" sz="110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sed</a:t>
                </a:r>
                <a:r>
                  <a:rPr lang="en-US" altLang="ko-KR" sz="11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 </a:t>
                </a:r>
                <a:r>
                  <a:rPr lang="en-US" altLang="ko-KR" sz="110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pulvinar</a:t>
                </a:r>
                <a:r>
                  <a:rPr lang="en-US" altLang="ko-KR" sz="11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 </a:t>
                </a:r>
                <a:r>
                  <a:rPr lang="en-US" altLang="ko-KR" sz="110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ultricies</a:t>
                </a:r>
                <a:r>
                  <a:rPr lang="en-US" altLang="ko-KR" sz="11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, </a:t>
                </a:r>
                <a:r>
                  <a:rPr lang="en-US" altLang="ko-KR" sz="110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purus</a:t>
                </a:r>
                <a:r>
                  <a:rPr lang="en-US" altLang="ko-KR" sz="11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 </a:t>
                </a:r>
                <a:r>
                  <a:rPr lang="en-US" altLang="ko-KR" sz="110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lectus</a:t>
                </a:r>
                <a:r>
                  <a:rPr lang="en-US" altLang="ko-KR" sz="11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 </a:t>
                </a:r>
                <a:r>
                  <a:rPr lang="en-US" altLang="ko-KR" sz="110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malesuada</a:t>
                </a:r>
                <a:r>
                  <a:rPr lang="en-US" altLang="ko-KR" sz="11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 libero</a:t>
                </a:r>
                <a:endParaRPr lang="ko-KR" altLang="en-US" sz="110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</p:grpSp>
        <p:sp>
          <p:nvSpPr>
            <p:cNvPr id="31" name="직사각형 30"/>
            <p:cNvSpPr/>
            <p:nvPr/>
          </p:nvSpPr>
          <p:spPr>
            <a:xfrm>
              <a:off x="3928960" y="1107985"/>
              <a:ext cx="110067" cy="110067"/>
            </a:xfrm>
            <a:prstGeom prst="rect">
              <a:avLst/>
            </a:prstGeom>
            <a:solidFill>
              <a:srgbClr val="70AD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8" name="직사각형 117"/>
            <p:cNvSpPr/>
            <p:nvPr/>
          </p:nvSpPr>
          <p:spPr>
            <a:xfrm>
              <a:off x="3928960" y="1594200"/>
              <a:ext cx="110067" cy="110067"/>
            </a:xfrm>
            <a:prstGeom prst="rect">
              <a:avLst/>
            </a:prstGeom>
            <a:solidFill>
              <a:srgbClr val="70AD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245053368"/>
      </p:ext>
    </p:extLst>
  </p:cSld>
  <p:clrMapOvr>
    <a:masterClrMapping/>
  </p:clrMapOvr>
  <p:transition spd="slow">
    <p:cover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그림 36" descr="smiling woman wearing blue floral blazer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1769" y="754878"/>
            <a:ext cx="2240028" cy="2240028"/>
          </a:xfrm>
          <a:custGeom>
            <a:avLst/>
            <a:gdLst>
              <a:gd name="connsiteX0" fmla="*/ 1102754 w 2205508"/>
              <a:gd name="connsiteY0" fmla="*/ 0 h 2205508"/>
              <a:gd name="connsiteX1" fmla="*/ 2205508 w 2205508"/>
              <a:gd name="connsiteY1" fmla="*/ 1102754 h 2205508"/>
              <a:gd name="connsiteX2" fmla="*/ 1102754 w 2205508"/>
              <a:gd name="connsiteY2" fmla="*/ 2205508 h 2205508"/>
              <a:gd name="connsiteX3" fmla="*/ 0 w 2205508"/>
              <a:gd name="connsiteY3" fmla="*/ 1102754 h 2205508"/>
              <a:gd name="connsiteX4" fmla="*/ 1102754 w 2205508"/>
              <a:gd name="connsiteY4" fmla="*/ 0 h 22055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5508" h="2205508">
                <a:moveTo>
                  <a:pt x="1102754" y="0"/>
                </a:moveTo>
                <a:cubicBezTo>
                  <a:pt x="1711788" y="0"/>
                  <a:pt x="2205508" y="493720"/>
                  <a:pt x="2205508" y="1102754"/>
                </a:cubicBezTo>
                <a:cubicBezTo>
                  <a:pt x="2205508" y="1711788"/>
                  <a:pt x="1711788" y="2205508"/>
                  <a:pt x="1102754" y="2205508"/>
                </a:cubicBezTo>
                <a:cubicBezTo>
                  <a:pt x="493720" y="2205508"/>
                  <a:pt x="0" y="1711788"/>
                  <a:pt x="0" y="1102754"/>
                </a:cubicBezTo>
                <a:cubicBezTo>
                  <a:pt x="0" y="493720"/>
                  <a:pt x="493720" y="0"/>
                  <a:pt x="1102754" y="0"/>
                </a:cubicBezTo>
                <a:close/>
              </a:path>
            </a:pathLst>
          </a:cu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31750">
            <a:gradFill flip="none" rotWithShape="1">
              <a:gsLst>
                <a:gs pos="1000">
                  <a:schemeClr val="bg1"/>
                </a:gs>
                <a:gs pos="100000">
                  <a:srgbClr val="70AD47"/>
                </a:gs>
              </a:gsLst>
              <a:lin ang="13500000" scaled="1"/>
              <a:tileRect/>
            </a:gradFill>
          </a:ln>
        </p:spPr>
      </p:pic>
      <p:sp>
        <p:nvSpPr>
          <p:cNvPr id="4" name="TextBox 3"/>
          <p:cNvSpPr txBox="1"/>
          <p:nvPr/>
        </p:nvSpPr>
        <p:spPr>
          <a:xfrm>
            <a:off x="174025" y="132749"/>
            <a:ext cx="122180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>
                <a:solidFill>
                  <a:schemeClr val="accent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사용자 시나리오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673875" y="132749"/>
            <a:ext cx="3385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>
                <a:solidFill>
                  <a:schemeClr val="accent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08</a:t>
            </a:r>
            <a:endParaRPr lang="ko-KR" altLang="en-US" sz="1100">
              <a:solidFill>
                <a:schemeClr val="accent6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0" y="6756400"/>
            <a:ext cx="12192000" cy="101600"/>
          </a:xfrm>
          <a:prstGeom prst="rect">
            <a:avLst/>
          </a:prstGeom>
          <a:solidFill>
            <a:srgbClr val="70AD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834190" y="930275"/>
            <a:ext cx="332093" cy="332093"/>
          </a:xfrm>
          <a:prstGeom prst="ellipse">
            <a:avLst/>
          </a:prstGeom>
          <a:solidFill>
            <a:srgbClr val="70AD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801269" y="978216"/>
            <a:ext cx="404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</a:t>
            </a:r>
            <a:endParaRPr lang="ko-KR" altLang="en-US" sz="100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240120" y="3127982"/>
            <a:ext cx="1099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solidFill>
                  <a:srgbClr val="70AD4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김 환 경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42589" y="3478264"/>
            <a:ext cx="23212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대학원생</a:t>
            </a:r>
          </a:p>
        </p:txBody>
      </p:sp>
      <p:grpSp>
        <p:nvGrpSpPr>
          <p:cNvPr id="16" name="그룹 15"/>
          <p:cNvGrpSpPr/>
          <p:nvPr/>
        </p:nvGrpSpPr>
        <p:grpSpPr>
          <a:xfrm>
            <a:off x="902184" y="3920661"/>
            <a:ext cx="1815646" cy="888447"/>
            <a:chOff x="902184" y="3834023"/>
            <a:chExt cx="1815646" cy="888447"/>
          </a:xfrm>
        </p:grpSpPr>
        <p:sp>
          <p:nvSpPr>
            <p:cNvPr id="24" name="TextBox 23"/>
            <p:cNvSpPr txBox="1"/>
            <p:nvPr/>
          </p:nvSpPr>
          <p:spPr>
            <a:xfrm>
              <a:off x="902184" y="3838627"/>
              <a:ext cx="71120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age :</a:t>
              </a:r>
              <a:endPara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2191657" y="3834023"/>
              <a:ext cx="51770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10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27</a:t>
              </a:r>
              <a:r>
                <a:rPr lang="ko-KR" altLang="en-US" sz="110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세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902184" y="4151008"/>
              <a:ext cx="91948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gender :</a:t>
              </a:r>
              <a:endPara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2191657" y="4146404"/>
              <a:ext cx="51770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10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여성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902184" y="4460860"/>
              <a:ext cx="91948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other :</a:t>
              </a:r>
              <a:endPara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989667" y="4456256"/>
              <a:ext cx="72816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10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지방 거주</a:t>
              </a:r>
            </a:p>
          </p:txBody>
        </p:sp>
      </p:grpSp>
      <p:pic>
        <p:nvPicPr>
          <p:cNvPr id="30" name="그림 29"/>
          <p:cNvPicPr>
            <a:picLocks noChangeAspect="1"/>
          </p:cNvPicPr>
          <p:nvPr/>
        </p:nvPicPr>
        <p:blipFill>
          <a:blip r:embed="rId4" cstate="email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-418104" y="4232727"/>
            <a:ext cx="2269763" cy="2601704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642589" y="5137427"/>
            <a:ext cx="288732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>
                <a:solidFill>
                  <a:srgbClr val="70AD47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필요하다 생각하지만</a:t>
            </a:r>
            <a:r>
              <a:rPr lang="en-US" altLang="ko-KR" sz="2000">
                <a:solidFill>
                  <a:srgbClr val="70AD47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</a:p>
          <a:p>
            <a:r>
              <a:rPr lang="ko-KR" altLang="en-US" sz="2000">
                <a:solidFill>
                  <a:srgbClr val="70AD4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접근성이 떨어지니까</a:t>
            </a:r>
            <a:endParaRPr lang="en-US" altLang="ko-KR" sz="2000">
              <a:solidFill>
                <a:srgbClr val="70AD47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ko-KR" altLang="en-US" sz="2000">
                <a:solidFill>
                  <a:srgbClr val="70AD4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쉽게 실천하기가 어려워요</a:t>
            </a:r>
          </a:p>
        </p:txBody>
      </p:sp>
      <p:cxnSp>
        <p:nvCxnSpPr>
          <p:cNvPr id="34" name="직선 연결선 33"/>
          <p:cNvCxnSpPr/>
          <p:nvPr/>
        </p:nvCxnSpPr>
        <p:spPr>
          <a:xfrm>
            <a:off x="3803650" y="2133600"/>
            <a:ext cx="7927089" cy="0"/>
          </a:xfrm>
          <a:prstGeom prst="line">
            <a:avLst/>
          </a:prstGeom>
          <a:ln w="158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3803650" y="768350"/>
            <a:ext cx="7927089" cy="0"/>
          </a:xfrm>
          <a:prstGeom prst="line">
            <a:avLst/>
          </a:prstGeom>
          <a:ln w="158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/>
          <p:cNvCxnSpPr/>
          <p:nvPr/>
        </p:nvCxnSpPr>
        <p:spPr>
          <a:xfrm>
            <a:off x="8805728" y="2385106"/>
            <a:ext cx="0" cy="3773715"/>
          </a:xfrm>
          <a:prstGeom prst="line">
            <a:avLst/>
          </a:prstGeom>
          <a:ln w="158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3899900" y="2580335"/>
            <a:ext cx="4776813" cy="1131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Lorem ipsum dolor sit amet, consectetuer adipiscing elit. Maecenas porttitor congue massa. Fusce posuere, magna sed pulvinar ultricies, purus lectus malesuada libero, sit amet commodo magna eros </a:t>
            </a:r>
            <a:r>
              <a:rPr lang="en-US" altLang="ko-KR" sz="90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quis</a:t>
            </a:r>
            <a:r>
              <a:rPr lang="en-US" altLang="ko-KR" sz="90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urna.Nunc viverra imperdiet enim. Fusce est. Vivamus a </a:t>
            </a:r>
          </a:p>
          <a:p>
            <a:pPr>
              <a:lnSpc>
                <a:spcPct val="150000"/>
              </a:lnSpc>
            </a:pPr>
            <a:endParaRPr lang="en-US" altLang="ko-KR" sz="900">
              <a:solidFill>
                <a:schemeClr val="tx1">
                  <a:lumMod val="75000"/>
                  <a:lumOff val="2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Pellentesque habitant morbi tristique senectus et netus et malesuada fames ac </a:t>
            </a:r>
            <a:r>
              <a:rPr lang="en-US" altLang="ko-KR" sz="90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turpis</a:t>
            </a:r>
            <a:endParaRPr lang="en-US" altLang="ko-KR" sz="900">
              <a:solidFill>
                <a:schemeClr val="tx1">
                  <a:lumMod val="75000"/>
                  <a:lumOff val="2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51" name="한쪽 모서리가 잘린 사각형 50"/>
          <p:cNvSpPr/>
          <p:nvPr/>
        </p:nvSpPr>
        <p:spPr>
          <a:xfrm>
            <a:off x="3966005" y="4161912"/>
            <a:ext cx="4647713" cy="975900"/>
          </a:xfrm>
          <a:prstGeom prst="snip1Rect">
            <a:avLst/>
          </a:prstGeom>
          <a:solidFill>
            <a:srgbClr val="92B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TextBox 51"/>
          <p:cNvSpPr txBox="1"/>
          <p:nvPr/>
        </p:nvSpPr>
        <p:spPr>
          <a:xfrm>
            <a:off x="3962829" y="4178310"/>
            <a:ext cx="46498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Lorem ipsum dolor sit </a:t>
            </a:r>
            <a:r>
              <a:rPr lang="en-US" altLang="ko-KR" sz="900" err="1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amet</a:t>
            </a:r>
            <a:r>
              <a:rPr lang="en-US" altLang="ko-KR" sz="90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consectetuer adipiscing </a:t>
            </a:r>
            <a:r>
              <a:rPr lang="en-US" altLang="ko-KR" sz="900" err="1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elit</a:t>
            </a:r>
            <a:r>
              <a:rPr lang="en-US" altLang="ko-KR" sz="90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 Maecenas porttitor </a:t>
            </a:r>
            <a:r>
              <a:rPr lang="en-US" altLang="ko-KR" sz="900" err="1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congue</a:t>
            </a:r>
            <a:r>
              <a:rPr lang="en-US" altLang="ko-KR" sz="90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en-US" altLang="ko-KR" sz="900" err="1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massa</a:t>
            </a:r>
            <a:r>
              <a:rPr lang="en-US" altLang="ko-KR" sz="90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 </a:t>
            </a:r>
            <a:r>
              <a:rPr lang="en-US" altLang="ko-KR" sz="900" err="1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Fusce</a:t>
            </a:r>
            <a:r>
              <a:rPr lang="en-US" altLang="ko-KR" sz="90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en-US" altLang="ko-KR" sz="900" err="1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posuere</a:t>
            </a:r>
            <a:r>
              <a:rPr lang="en-US" altLang="ko-KR" sz="90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magna </a:t>
            </a:r>
            <a:r>
              <a:rPr lang="en-US" altLang="ko-KR" sz="900" err="1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sed</a:t>
            </a:r>
            <a:r>
              <a:rPr lang="en-US" altLang="ko-KR" sz="90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en-US" altLang="ko-KR" sz="900" err="1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pulvinar</a:t>
            </a:r>
            <a:r>
              <a:rPr lang="en-US" altLang="ko-KR" sz="90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en-US" altLang="ko-KR" sz="900" err="1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ultricies</a:t>
            </a:r>
            <a:r>
              <a:rPr lang="en-US" altLang="ko-KR" sz="90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en-US" altLang="ko-KR" sz="900" err="1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purus</a:t>
            </a:r>
            <a:r>
              <a:rPr lang="en-US" altLang="ko-KR" sz="90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en-US" altLang="ko-KR" sz="900" err="1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lectus</a:t>
            </a:r>
            <a:r>
              <a:rPr lang="en-US" altLang="ko-KR" sz="90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en-US" altLang="ko-KR" sz="900" err="1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malesuada</a:t>
            </a:r>
            <a:r>
              <a:rPr lang="en-US" altLang="ko-KR" sz="90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libero, sit </a:t>
            </a:r>
            <a:r>
              <a:rPr lang="en-US" altLang="ko-KR" sz="900" err="1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amet</a:t>
            </a:r>
            <a:r>
              <a:rPr lang="en-US" altLang="ko-KR" sz="90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en-US" altLang="ko-KR" sz="900" err="1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commodo</a:t>
            </a:r>
            <a:r>
              <a:rPr lang="en-US" altLang="ko-KR" sz="90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magna </a:t>
            </a:r>
            <a:r>
              <a:rPr lang="en-US" altLang="ko-KR" sz="900" err="1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eros</a:t>
            </a:r>
            <a:r>
              <a:rPr lang="en-US" altLang="ko-KR" sz="90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en-US" altLang="ko-KR" sz="900" err="1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quis</a:t>
            </a:r>
            <a:r>
              <a:rPr lang="en-US" altLang="ko-KR" sz="90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urna.Nunc viverra imperdiet </a:t>
            </a:r>
            <a:r>
              <a:rPr lang="en-US" altLang="ko-KR" sz="900" err="1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enim</a:t>
            </a:r>
            <a:r>
              <a:rPr lang="en-US" altLang="ko-KR" sz="90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 </a:t>
            </a:r>
            <a:r>
              <a:rPr lang="en-US" altLang="ko-KR" sz="900" err="1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Fusce</a:t>
            </a:r>
            <a:r>
              <a:rPr lang="en-US" altLang="ko-KR" sz="90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est. </a:t>
            </a:r>
            <a:r>
              <a:rPr lang="en-US" altLang="ko-KR" sz="900" err="1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Vivamus</a:t>
            </a:r>
            <a:endParaRPr lang="ko-KR" altLang="en-US" sz="900">
              <a:solidFill>
                <a:schemeClr val="bg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3899901" y="3827896"/>
            <a:ext cx="835258" cy="320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NEEDS</a:t>
            </a:r>
            <a:endParaRPr lang="ko-KR" altLang="en-US" sz="110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3899900" y="5437509"/>
            <a:ext cx="4848075" cy="7155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Lorem ipsum dolor sit </a:t>
            </a:r>
            <a:r>
              <a:rPr lang="en-US" altLang="ko-KR" sz="90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amet</a:t>
            </a:r>
            <a:r>
              <a:rPr lang="en-US" altLang="ko-KR" sz="90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consectetuer adipiscing </a:t>
            </a:r>
            <a:r>
              <a:rPr lang="en-US" altLang="ko-KR" sz="90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elit</a:t>
            </a:r>
            <a:r>
              <a:rPr lang="en-US" altLang="ko-KR" sz="90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 Maecenas porttitor </a:t>
            </a:r>
            <a:r>
              <a:rPr lang="en-US" altLang="ko-KR" sz="90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congue</a:t>
            </a:r>
            <a:r>
              <a:rPr lang="en-US" altLang="ko-KR" sz="90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90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massa</a:t>
            </a:r>
            <a:r>
              <a:rPr lang="en-US" altLang="ko-KR" sz="90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 </a:t>
            </a:r>
            <a:r>
              <a:rPr lang="en-US" altLang="ko-KR" sz="90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Fusce</a:t>
            </a:r>
            <a:r>
              <a:rPr lang="en-US" altLang="ko-KR" sz="90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90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posuere</a:t>
            </a:r>
            <a:r>
              <a:rPr lang="en-US" altLang="ko-KR" sz="90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magna </a:t>
            </a:r>
            <a:r>
              <a:rPr lang="en-US" altLang="ko-KR" sz="90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sed</a:t>
            </a:r>
            <a:r>
              <a:rPr lang="en-US" altLang="ko-KR" sz="90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90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pulvinar</a:t>
            </a:r>
            <a:r>
              <a:rPr lang="en-US" altLang="ko-KR" sz="90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90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ultricies</a:t>
            </a:r>
            <a:r>
              <a:rPr lang="en-US" altLang="ko-KR" sz="90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en-US" altLang="ko-KR" sz="90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purus</a:t>
            </a:r>
            <a:r>
              <a:rPr lang="en-US" altLang="ko-KR" sz="90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90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lectus</a:t>
            </a:r>
            <a:r>
              <a:rPr lang="en-US" altLang="ko-KR" sz="90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90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malesuada</a:t>
            </a:r>
            <a:r>
              <a:rPr lang="en-US" altLang="ko-KR" sz="90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libero, sit </a:t>
            </a:r>
            <a:r>
              <a:rPr lang="en-US" altLang="ko-KR" sz="90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amet</a:t>
            </a:r>
            <a:r>
              <a:rPr lang="en-US" altLang="ko-KR" sz="90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90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commodo</a:t>
            </a:r>
            <a:r>
              <a:rPr lang="en-US" altLang="ko-KR" sz="90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magna </a:t>
            </a:r>
            <a:r>
              <a:rPr lang="en-US" altLang="ko-KR" sz="90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eros</a:t>
            </a:r>
            <a:r>
              <a:rPr lang="en-US" altLang="ko-KR" sz="90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90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quis</a:t>
            </a:r>
            <a:r>
              <a:rPr lang="en-US" altLang="ko-KR" sz="90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urna.Nunc viverra imperdiet </a:t>
            </a:r>
            <a:r>
              <a:rPr lang="en-US" altLang="ko-KR" sz="90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enim</a:t>
            </a:r>
            <a:r>
              <a:rPr lang="en-US" altLang="ko-KR" sz="90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 </a:t>
            </a:r>
            <a:r>
              <a:rPr lang="en-US" altLang="ko-KR" sz="90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Fusce</a:t>
            </a:r>
            <a:r>
              <a:rPr lang="en-US" altLang="ko-KR" sz="90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est. </a:t>
            </a:r>
            <a:r>
              <a:rPr lang="en-US" altLang="ko-KR" sz="90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Vivamus</a:t>
            </a:r>
            <a:endParaRPr lang="ko-KR" altLang="en-US" sz="900">
              <a:solidFill>
                <a:schemeClr val="tx1">
                  <a:lumMod val="85000"/>
                  <a:lumOff val="1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3899900" y="5160280"/>
            <a:ext cx="970525" cy="321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>
                <a:solidFill>
                  <a:srgbClr val="70AD4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SOLUTION</a:t>
            </a:r>
            <a:endParaRPr lang="ko-KR" altLang="en-US" sz="1100">
              <a:solidFill>
                <a:srgbClr val="70AD47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KoPubWorld돋움체 Bold" panose="00000800000000000000" pitchFamily="2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8897995" y="2380703"/>
            <a:ext cx="2970541" cy="796451"/>
            <a:chOff x="8897995" y="2507943"/>
            <a:chExt cx="2970541" cy="796451"/>
          </a:xfrm>
        </p:grpSpPr>
        <p:grpSp>
          <p:nvGrpSpPr>
            <p:cNvPr id="12" name="그룹 11"/>
            <p:cNvGrpSpPr/>
            <p:nvPr/>
          </p:nvGrpSpPr>
          <p:grpSpPr>
            <a:xfrm>
              <a:off x="8897995" y="2825124"/>
              <a:ext cx="2970541" cy="479270"/>
              <a:chOff x="8897995" y="2825124"/>
              <a:chExt cx="2970541" cy="479270"/>
            </a:xfrm>
          </p:grpSpPr>
          <p:grpSp>
            <p:nvGrpSpPr>
              <p:cNvPr id="6" name="그룹 5"/>
              <p:cNvGrpSpPr/>
              <p:nvPr/>
            </p:nvGrpSpPr>
            <p:grpSpPr>
              <a:xfrm>
                <a:off x="9105534" y="2825124"/>
                <a:ext cx="2519453" cy="115504"/>
                <a:chOff x="9075054" y="2825124"/>
                <a:chExt cx="2519453" cy="115504"/>
              </a:xfrm>
            </p:grpSpPr>
            <p:sp>
              <p:nvSpPr>
                <p:cNvPr id="3" name="직사각형 2"/>
                <p:cNvSpPr/>
                <p:nvPr/>
              </p:nvSpPr>
              <p:spPr>
                <a:xfrm>
                  <a:off x="9075055" y="2825124"/>
                  <a:ext cx="2519452" cy="115504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8" name="직사각형 37"/>
                <p:cNvSpPr/>
                <p:nvPr/>
              </p:nvSpPr>
              <p:spPr>
                <a:xfrm>
                  <a:off x="9075054" y="2825124"/>
                  <a:ext cx="629863" cy="115504"/>
                </a:xfrm>
                <a:prstGeom prst="rect">
                  <a:avLst/>
                </a:prstGeom>
                <a:solidFill>
                  <a:srgbClr val="92BA3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3" name="직사각형 42"/>
                <p:cNvSpPr/>
                <p:nvPr/>
              </p:nvSpPr>
              <p:spPr>
                <a:xfrm>
                  <a:off x="9704917" y="2825124"/>
                  <a:ext cx="629863" cy="115504"/>
                </a:xfrm>
                <a:prstGeom prst="rect">
                  <a:avLst/>
                </a:prstGeom>
                <a:solidFill>
                  <a:srgbClr val="70AD4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4" name="직사각형 43"/>
                <p:cNvSpPr/>
                <p:nvPr/>
              </p:nvSpPr>
              <p:spPr>
                <a:xfrm>
                  <a:off x="10334780" y="2825124"/>
                  <a:ext cx="629863" cy="115504"/>
                </a:xfrm>
                <a:prstGeom prst="rect">
                  <a:avLst/>
                </a:prstGeom>
                <a:solidFill>
                  <a:srgbClr val="5E913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cxnSp>
            <p:nvCxnSpPr>
              <p:cNvPr id="8" name="직선 연결선 7"/>
              <p:cNvCxnSpPr/>
              <p:nvPr/>
            </p:nvCxnSpPr>
            <p:spPr>
              <a:xfrm>
                <a:off x="9105534" y="3043583"/>
                <a:ext cx="2519452" cy="0"/>
              </a:xfrm>
              <a:prstGeom prst="line">
                <a:avLst/>
              </a:prstGeom>
              <a:ln>
                <a:solidFill>
                  <a:schemeClr val="bg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" name="타원 8"/>
              <p:cNvSpPr/>
              <p:nvPr/>
            </p:nvSpPr>
            <p:spPr>
              <a:xfrm>
                <a:off x="9105380" y="3007417"/>
                <a:ext cx="72333" cy="72333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" name="타원 45"/>
              <p:cNvSpPr/>
              <p:nvPr/>
            </p:nvSpPr>
            <p:spPr>
              <a:xfrm>
                <a:off x="9699076" y="3007417"/>
                <a:ext cx="72333" cy="72333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" name="타원 46"/>
              <p:cNvSpPr/>
              <p:nvPr/>
            </p:nvSpPr>
            <p:spPr>
              <a:xfrm>
                <a:off x="10329093" y="3007417"/>
                <a:ext cx="72333" cy="72333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" name="타원 47"/>
              <p:cNvSpPr/>
              <p:nvPr/>
            </p:nvSpPr>
            <p:spPr>
              <a:xfrm>
                <a:off x="10958956" y="3007417"/>
                <a:ext cx="72333" cy="72333"/>
              </a:xfrm>
              <a:prstGeom prst="ellipse">
                <a:avLst/>
              </a:prstGeom>
              <a:solidFill>
                <a:srgbClr val="70AD4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6" name="타원 55"/>
              <p:cNvSpPr/>
              <p:nvPr/>
            </p:nvSpPr>
            <p:spPr>
              <a:xfrm>
                <a:off x="11588819" y="3007417"/>
                <a:ext cx="72333" cy="72333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8897995" y="3104339"/>
                <a:ext cx="487103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700">
                    <a:solidFill>
                      <a:schemeClr val="bg1">
                        <a:lumMod val="50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나쁨</a:t>
                </a:r>
              </a:p>
            </p:txBody>
          </p:sp>
          <p:sp>
            <p:nvSpPr>
              <p:cNvPr id="57" name="TextBox 56"/>
              <p:cNvSpPr txBox="1"/>
              <p:nvPr/>
            </p:nvSpPr>
            <p:spPr>
              <a:xfrm>
                <a:off x="11381433" y="3104339"/>
                <a:ext cx="487103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700">
                    <a:solidFill>
                      <a:schemeClr val="bg1">
                        <a:lumMod val="50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좋음</a:t>
                </a:r>
              </a:p>
            </p:txBody>
          </p:sp>
          <p:sp>
            <p:nvSpPr>
              <p:cNvPr id="59" name="TextBox 58"/>
              <p:cNvSpPr txBox="1"/>
              <p:nvPr/>
            </p:nvSpPr>
            <p:spPr>
              <a:xfrm>
                <a:off x="10121707" y="3104339"/>
                <a:ext cx="487103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700">
                    <a:solidFill>
                      <a:schemeClr val="bg1">
                        <a:lumMod val="50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보통</a:t>
                </a:r>
              </a:p>
            </p:txBody>
          </p:sp>
        </p:grpSp>
        <p:sp>
          <p:nvSpPr>
            <p:cNvPr id="13" name="TextBox 12"/>
            <p:cNvSpPr txBox="1"/>
            <p:nvPr/>
          </p:nvSpPr>
          <p:spPr>
            <a:xfrm>
              <a:off x="9008162" y="2507943"/>
              <a:ext cx="256116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>
                  <a:solidFill>
                    <a:schemeClr val="bg1">
                      <a:lumMod val="50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Q1. </a:t>
              </a:r>
              <a:r>
                <a:rPr lang="ko-KR" altLang="en-US" sz="1000">
                  <a:solidFill>
                    <a:schemeClr val="bg1">
                      <a:lumMod val="50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음질</a:t>
              </a:r>
            </a:p>
          </p:txBody>
        </p:sp>
      </p:grpSp>
      <p:grpSp>
        <p:nvGrpSpPr>
          <p:cNvPr id="60" name="그룹 59"/>
          <p:cNvGrpSpPr/>
          <p:nvPr/>
        </p:nvGrpSpPr>
        <p:grpSpPr>
          <a:xfrm>
            <a:off x="8897995" y="3379821"/>
            <a:ext cx="2970541" cy="796451"/>
            <a:chOff x="8897995" y="2507943"/>
            <a:chExt cx="2970541" cy="796451"/>
          </a:xfrm>
        </p:grpSpPr>
        <p:grpSp>
          <p:nvGrpSpPr>
            <p:cNvPr id="61" name="그룹 60"/>
            <p:cNvGrpSpPr/>
            <p:nvPr/>
          </p:nvGrpSpPr>
          <p:grpSpPr>
            <a:xfrm>
              <a:off x="8897995" y="2825124"/>
              <a:ext cx="2970541" cy="479270"/>
              <a:chOff x="8897995" y="2825124"/>
              <a:chExt cx="2970541" cy="479270"/>
            </a:xfrm>
          </p:grpSpPr>
          <p:grpSp>
            <p:nvGrpSpPr>
              <p:cNvPr id="63" name="그룹 62"/>
              <p:cNvGrpSpPr/>
              <p:nvPr/>
            </p:nvGrpSpPr>
            <p:grpSpPr>
              <a:xfrm>
                <a:off x="9105534" y="2825124"/>
                <a:ext cx="2519453" cy="115504"/>
                <a:chOff x="9075054" y="2825124"/>
                <a:chExt cx="2519453" cy="115504"/>
              </a:xfrm>
            </p:grpSpPr>
            <p:sp>
              <p:nvSpPr>
                <p:cNvPr id="73" name="직사각형 72"/>
                <p:cNvSpPr/>
                <p:nvPr/>
              </p:nvSpPr>
              <p:spPr>
                <a:xfrm>
                  <a:off x="9075055" y="2825124"/>
                  <a:ext cx="2519452" cy="115504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4" name="직사각형 73"/>
                <p:cNvSpPr/>
                <p:nvPr/>
              </p:nvSpPr>
              <p:spPr>
                <a:xfrm>
                  <a:off x="9075054" y="2825124"/>
                  <a:ext cx="629863" cy="115504"/>
                </a:xfrm>
                <a:prstGeom prst="rect">
                  <a:avLst/>
                </a:prstGeom>
                <a:solidFill>
                  <a:srgbClr val="92BA3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5" name="직사각형 74"/>
                <p:cNvSpPr/>
                <p:nvPr/>
              </p:nvSpPr>
              <p:spPr>
                <a:xfrm>
                  <a:off x="9704917" y="2825124"/>
                  <a:ext cx="629863" cy="115504"/>
                </a:xfrm>
                <a:prstGeom prst="rect">
                  <a:avLst/>
                </a:prstGeom>
                <a:solidFill>
                  <a:srgbClr val="70AD4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cxnSp>
            <p:nvCxnSpPr>
              <p:cNvPr id="64" name="직선 연결선 63"/>
              <p:cNvCxnSpPr/>
              <p:nvPr/>
            </p:nvCxnSpPr>
            <p:spPr>
              <a:xfrm>
                <a:off x="9105534" y="3043583"/>
                <a:ext cx="2519452" cy="0"/>
              </a:xfrm>
              <a:prstGeom prst="line">
                <a:avLst/>
              </a:prstGeom>
              <a:ln>
                <a:solidFill>
                  <a:schemeClr val="bg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5" name="타원 64"/>
              <p:cNvSpPr/>
              <p:nvPr/>
            </p:nvSpPr>
            <p:spPr>
              <a:xfrm>
                <a:off x="9105380" y="3007417"/>
                <a:ext cx="72333" cy="72333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6" name="타원 65"/>
              <p:cNvSpPr/>
              <p:nvPr/>
            </p:nvSpPr>
            <p:spPr>
              <a:xfrm>
                <a:off x="9699076" y="3007417"/>
                <a:ext cx="72333" cy="72333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7" name="타원 66"/>
              <p:cNvSpPr/>
              <p:nvPr/>
            </p:nvSpPr>
            <p:spPr>
              <a:xfrm>
                <a:off x="10329093" y="3007417"/>
                <a:ext cx="72333" cy="72333"/>
              </a:xfrm>
              <a:prstGeom prst="ellipse">
                <a:avLst/>
              </a:prstGeom>
              <a:solidFill>
                <a:srgbClr val="70AD4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8" name="타원 67"/>
              <p:cNvSpPr/>
              <p:nvPr/>
            </p:nvSpPr>
            <p:spPr>
              <a:xfrm>
                <a:off x="10958956" y="3007417"/>
                <a:ext cx="72333" cy="72333"/>
              </a:xfrm>
              <a:prstGeom prst="ellipse">
                <a:avLst/>
              </a:prstGeom>
              <a:solidFill>
                <a:srgbClr val="E7E6E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9" name="타원 68"/>
              <p:cNvSpPr/>
              <p:nvPr/>
            </p:nvSpPr>
            <p:spPr>
              <a:xfrm>
                <a:off x="11588819" y="3007417"/>
                <a:ext cx="72333" cy="72333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0" name="TextBox 69"/>
              <p:cNvSpPr txBox="1"/>
              <p:nvPr/>
            </p:nvSpPr>
            <p:spPr>
              <a:xfrm>
                <a:off x="8897995" y="3104339"/>
                <a:ext cx="487103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700">
                    <a:solidFill>
                      <a:schemeClr val="bg1">
                        <a:lumMod val="50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나쁨</a:t>
                </a:r>
              </a:p>
            </p:txBody>
          </p:sp>
          <p:sp>
            <p:nvSpPr>
              <p:cNvPr id="71" name="TextBox 70"/>
              <p:cNvSpPr txBox="1"/>
              <p:nvPr/>
            </p:nvSpPr>
            <p:spPr>
              <a:xfrm>
                <a:off x="11381433" y="3104339"/>
                <a:ext cx="487103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700">
                    <a:solidFill>
                      <a:schemeClr val="bg1">
                        <a:lumMod val="50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좋음</a:t>
                </a:r>
              </a:p>
            </p:txBody>
          </p:sp>
          <p:sp>
            <p:nvSpPr>
              <p:cNvPr id="72" name="TextBox 71"/>
              <p:cNvSpPr txBox="1"/>
              <p:nvPr/>
            </p:nvSpPr>
            <p:spPr>
              <a:xfrm>
                <a:off x="10121707" y="3104339"/>
                <a:ext cx="487103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700">
                    <a:solidFill>
                      <a:schemeClr val="bg1">
                        <a:lumMod val="50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보통</a:t>
                </a:r>
              </a:p>
            </p:txBody>
          </p:sp>
        </p:grpSp>
        <p:sp>
          <p:nvSpPr>
            <p:cNvPr id="62" name="TextBox 61"/>
            <p:cNvSpPr txBox="1"/>
            <p:nvPr/>
          </p:nvSpPr>
          <p:spPr>
            <a:xfrm>
              <a:off x="9008162" y="2507943"/>
              <a:ext cx="256116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>
                  <a:solidFill>
                    <a:schemeClr val="bg1">
                      <a:lumMod val="50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Q2. </a:t>
              </a:r>
              <a:r>
                <a:rPr lang="ko-KR" altLang="en-US" sz="1000">
                  <a:solidFill>
                    <a:schemeClr val="bg1">
                      <a:lumMod val="50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디자인</a:t>
              </a:r>
            </a:p>
          </p:txBody>
        </p:sp>
      </p:grpSp>
      <p:grpSp>
        <p:nvGrpSpPr>
          <p:cNvPr id="78" name="그룹 77"/>
          <p:cNvGrpSpPr/>
          <p:nvPr/>
        </p:nvGrpSpPr>
        <p:grpSpPr>
          <a:xfrm>
            <a:off x="8897995" y="4378939"/>
            <a:ext cx="2970541" cy="796451"/>
            <a:chOff x="8897995" y="2507943"/>
            <a:chExt cx="2970541" cy="796451"/>
          </a:xfrm>
        </p:grpSpPr>
        <p:grpSp>
          <p:nvGrpSpPr>
            <p:cNvPr id="79" name="그룹 78"/>
            <p:cNvGrpSpPr/>
            <p:nvPr/>
          </p:nvGrpSpPr>
          <p:grpSpPr>
            <a:xfrm>
              <a:off x="8897995" y="2825124"/>
              <a:ext cx="2970541" cy="479270"/>
              <a:chOff x="8897995" y="2825124"/>
              <a:chExt cx="2970541" cy="479270"/>
            </a:xfrm>
          </p:grpSpPr>
          <p:grpSp>
            <p:nvGrpSpPr>
              <p:cNvPr id="81" name="그룹 80"/>
              <p:cNvGrpSpPr/>
              <p:nvPr/>
            </p:nvGrpSpPr>
            <p:grpSpPr>
              <a:xfrm>
                <a:off x="9105534" y="2825124"/>
                <a:ext cx="2519453" cy="115504"/>
                <a:chOff x="9075054" y="2825124"/>
                <a:chExt cx="2519453" cy="115504"/>
              </a:xfrm>
            </p:grpSpPr>
            <p:sp>
              <p:nvSpPr>
                <p:cNvPr id="91" name="직사각형 90"/>
                <p:cNvSpPr/>
                <p:nvPr/>
              </p:nvSpPr>
              <p:spPr>
                <a:xfrm>
                  <a:off x="9075055" y="2825124"/>
                  <a:ext cx="2519452" cy="115504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2" name="직사각형 91"/>
                <p:cNvSpPr/>
                <p:nvPr/>
              </p:nvSpPr>
              <p:spPr>
                <a:xfrm>
                  <a:off x="9075054" y="2825124"/>
                  <a:ext cx="629863" cy="115504"/>
                </a:xfrm>
                <a:prstGeom prst="rect">
                  <a:avLst/>
                </a:prstGeom>
                <a:solidFill>
                  <a:srgbClr val="92BA3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3" name="직사각형 92"/>
                <p:cNvSpPr/>
                <p:nvPr/>
              </p:nvSpPr>
              <p:spPr>
                <a:xfrm>
                  <a:off x="9704917" y="2825124"/>
                  <a:ext cx="629863" cy="115504"/>
                </a:xfrm>
                <a:prstGeom prst="rect">
                  <a:avLst/>
                </a:prstGeom>
                <a:solidFill>
                  <a:srgbClr val="70AD4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4" name="직사각형 93"/>
                <p:cNvSpPr/>
                <p:nvPr/>
              </p:nvSpPr>
              <p:spPr>
                <a:xfrm>
                  <a:off x="10334780" y="2825124"/>
                  <a:ext cx="629863" cy="115504"/>
                </a:xfrm>
                <a:prstGeom prst="rect">
                  <a:avLst/>
                </a:prstGeom>
                <a:solidFill>
                  <a:srgbClr val="5E913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cxnSp>
            <p:nvCxnSpPr>
              <p:cNvPr id="82" name="직선 연결선 81"/>
              <p:cNvCxnSpPr/>
              <p:nvPr/>
            </p:nvCxnSpPr>
            <p:spPr>
              <a:xfrm>
                <a:off x="9105534" y="3043583"/>
                <a:ext cx="2519452" cy="0"/>
              </a:xfrm>
              <a:prstGeom prst="line">
                <a:avLst/>
              </a:prstGeom>
              <a:ln>
                <a:solidFill>
                  <a:schemeClr val="bg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3" name="타원 82"/>
              <p:cNvSpPr/>
              <p:nvPr/>
            </p:nvSpPr>
            <p:spPr>
              <a:xfrm>
                <a:off x="9105380" y="3007417"/>
                <a:ext cx="72333" cy="72333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4" name="타원 83"/>
              <p:cNvSpPr/>
              <p:nvPr/>
            </p:nvSpPr>
            <p:spPr>
              <a:xfrm>
                <a:off x="9699076" y="3007417"/>
                <a:ext cx="72333" cy="72333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5" name="타원 84"/>
              <p:cNvSpPr/>
              <p:nvPr/>
            </p:nvSpPr>
            <p:spPr>
              <a:xfrm>
                <a:off x="10329093" y="3007417"/>
                <a:ext cx="72333" cy="72333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6" name="타원 85"/>
              <p:cNvSpPr/>
              <p:nvPr/>
            </p:nvSpPr>
            <p:spPr>
              <a:xfrm>
                <a:off x="10958956" y="3007417"/>
                <a:ext cx="72333" cy="72333"/>
              </a:xfrm>
              <a:prstGeom prst="ellipse">
                <a:avLst/>
              </a:prstGeom>
              <a:solidFill>
                <a:srgbClr val="70AD4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7" name="타원 86"/>
              <p:cNvSpPr/>
              <p:nvPr/>
            </p:nvSpPr>
            <p:spPr>
              <a:xfrm>
                <a:off x="11588819" y="3007417"/>
                <a:ext cx="72333" cy="72333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8" name="TextBox 87"/>
              <p:cNvSpPr txBox="1"/>
              <p:nvPr/>
            </p:nvSpPr>
            <p:spPr>
              <a:xfrm>
                <a:off x="8897995" y="3104339"/>
                <a:ext cx="487103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700">
                    <a:solidFill>
                      <a:schemeClr val="bg1">
                        <a:lumMod val="50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나쁨</a:t>
                </a:r>
              </a:p>
            </p:txBody>
          </p:sp>
          <p:sp>
            <p:nvSpPr>
              <p:cNvPr id="89" name="TextBox 88"/>
              <p:cNvSpPr txBox="1"/>
              <p:nvPr/>
            </p:nvSpPr>
            <p:spPr>
              <a:xfrm>
                <a:off x="11381433" y="3104339"/>
                <a:ext cx="487103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700">
                    <a:solidFill>
                      <a:schemeClr val="bg1">
                        <a:lumMod val="50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좋음</a:t>
                </a:r>
              </a:p>
            </p:txBody>
          </p:sp>
          <p:sp>
            <p:nvSpPr>
              <p:cNvPr id="90" name="TextBox 89"/>
              <p:cNvSpPr txBox="1"/>
              <p:nvPr/>
            </p:nvSpPr>
            <p:spPr>
              <a:xfrm>
                <a:off x="10121707" y="3104339"/>
                <a:ext cx="487103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700">
                    <a:solidFill>
                      <a:schemeClr val="bg1">
                        <a:lumMod val="50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보통</a:t>
                </a:r>
              </a:p>
            </p:txBody>
          </p:sp>
        </p:grpSp>
        <p:sp>
          <p:nvSpPr>
            <p:cNvPr id="80" name="TextBox 79"/>
            <p:cNvSpPr txBox="1"/>
            <p:nvPr/>
          </p:nvSpPr>
          <p:spPr>
            <a:xfrm>
              <a:off x="9008162" y="2507943"/>
              <a:ext cx="256116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>
                  <a:solidFill>
                    <a:schemeClr val="bg1">
                      <a:lumMod val="50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Q3. </a:t>
              </a:r>
              <a:r>
                <a:rPr lang="ko-KR" altLang="en-US" sz="1000" err="1">
                  <a:solidFill>
                    <a:schemeClr val="bg1">
                      <a:lumMod val="50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착용감</a:t>
              </a:r>
              <a:endParaRPr lang="ko-KR" altLang="en-US" sz="1000">
                <a:solidFill>
                  <a:schemeClr val="bg1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grpSp>
        <p:nvGrpSpPr>
          <p:cNvPr id="96" name="그룹 95"/>
          <p:cNvGrpSpPr/>
          <p:nvPr/>
        </p:nvGrpSpPr>
        <p:grpSpPr>
          <a:xfrm>
            <a:off x="8897995" y="5378058"/>
            <a:ext cx="2970541" cy="796451"/>
            <a:chOff x="8897995" y="2507943"/>
            <a:chExt cx="2970541" cy="796451"/>
          </a:xfrm>
        </p:grpSpPr>
        <p:grpSp>
          <p:nvGrpSpPr>
            <p:cNvPr id="97" name="그룹 96"/>
            <p:cNvGrpSpPr/>
            <p:nvPr/>
          </p:nvGrpSpPr>
          <p:grpSpPr>
            <a:xfrm>
              <a:off x="8897995" y="2825124"/>
              <a:ext cx="2970541" cy="479270"/>
              <a:chOff x="8897995" y="2825124"/>
              <a:chExt cx="2970541" cy="479270"/>
            </a:xfrm>
          </p:grpSpPr>
          <p:grpSp>
            <p:nvGrpSpPr>
              <p:cNvPr id="99" name="그룹 98"/>
              <p:cNvGrpSpPr/>
              <p:nvPr/>
            </p:nvGrpSpPr>
            <p:grpSpPr>
              <a:xfrm>
                <a:off x="9105534" y="2825124"/>
                <a:ext cx="2519453" cy="115504"/>
                <a:chOff x="9075054" y="2825124"/>
                <a:chExt cx="2519453" cy="115504"/>
              </a:xfrm>
            </p:grpSpPr>
            <p:sp>
              <p:nvSpPr>
                <p:cNvPr id="109" name="직사각형 108"/>
                <p:cNvSpPr/>
                <p:nvPr/>
              </p:nvSpPr>
              <p:spPr>
                <a:xfrm>
                  <a:off x="9075055" y="2825124"/>
                  <a:ext cx="2519452" cy="115504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0" name="직사각형 109"/>
                <p:cNvSpPr/>
                <p:nvPr/>
              </p:nvSpPr>
              <p:spPr>
                <a:xfrm>
                  <a:off x="9075054" y="2825124"/>
                  <a:ext cx="629863" cy="115504"/>
                </a:xfrm>
                <a:prstGeom prst="rect">
                  <a:avLst/>
                </a:prstGeom>
                <a:solidFill>
                  <a:srgbClr val="92BA3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1" name="직사각형 110"/>
                <p:cNvSpPr/>
                <p:nvPr/>
              </p:nvSpPr>
              <p:spPr>
                <a:xfrm>
                  <a:off x="9704917" y="2825124"/>
                  <a:ext cx="629863" cy="115504"/>
                </a:xfrm>
                <a:prstGeom prst="rect">
                  <a:avLst/>
                </a:prstGeom>
                <a:solidFill>
                  <a:srgbClr val="70AD4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2" name="직사각형 111"/>
                <p:cNvSpPr/>
                <p:nvPr/>
              </p:nvSpPr>
              <p:spPr>
                <a:xfrm>
                  <a:off x="10334780" y="2825124"/>
                  <a:ext cx="629863" cy="115504"/>
                </a:xfrm>
                <a:prstGeom prst="rect">
                  <a:avLst/>
                </a:prstGeom>
                <a:solidFill>
                  <a:srgbClr val="5E913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3" name="직사각형 112"/>
                <p:cNvSpPr/>
                <p:nvPr/>
              </p:nvSpPr>
              <p:spPr>
                <a:xfrm>
                  <a:off x="10964643" y="2825124"/>
                  <a:ext cx="629863" cy="115504"/>
                </a:xfrm>
                <a:prstGeom prst="rect">
                  <a:avLst/>
                </a:prstGeom>
                <a:solidFill>
                  <a:srgbClr val="4B732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cxnSp>
            <p:nvCxnSpPr>
              <p:cNvPr id="100" name="직선 연결선 99"/>
              <p:cNvCxnSpPr/>
              <p:nvPr/>
            </p:nvCxnSpPr>
            <p:spPr>
              <a:xfrm>
                <a:off x="9105534" y="3043583"/>
                <a:ext cx="2519452" cy="0"/>
              </a:xfrm>
              <a:prstGeom prst="line">
                <a:avLst/>
              </a:prstGeom>
              <a:ln>
                <a:solidFill>
                  <a:schemeClr val="bg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1" name="타원 100"/>
              <p:cNvSpPr/>
              <p:nvPr/>
            </p:nvSpPr>
            <p:spPr>
              <a:xfrm>
                <a:off x="9105380" y="3007417"/>
                <a:ext cx="72333" cy="72333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2" name="타원 101"/>
              <p:cNvSpPr/>
              <p:nvPr/>
            </p:nvSpPr>
            <p:spPr>
              <a:xfrm>
                <a:off x="9699076" y="3007417"/>
                <a:ext cx="72333" cy="72333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3" name="타원 102"/>
              <p:cNvSpPr/>
              <p:nvPr/>
            </p:nvSpPr>
            <p:spPr>
              <a:xfrm>
                <a:off x="10329093" y="3007417"/>
                <a:ext cx="72333" cy="72333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4" name="타원 103"/>
              <p:cNvSpPr/>
              <p:nvPr/>
            </p:nvSpPr>
            <p:spPr>
              <a:xfrm>
                <a:off x="10958956" y="3007417"/>
                <a:ext cx="72333" cy="72333"/>
              </a:xfrm>
              <a:prstGeom prst="ellipse">
                <a:avLst/>
              </a:prstGeom>
              <a:solidFill>
                <a:srgbClr val="E7E6E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5" name="타원 104"/>
              <p:cNvSpPr/>
              <p:nvPr/>
            </p:nvSpPr>
            <p:spPr>
              <a:xfrm>
                <a:off x="11588819" y="3007417"/>
                <a:ext cx="72333" cy="72333"/>
              </a:xfrm>
              <a:prstGeom prst="ellipse">
                <a:avLst/>
              </a:prstGeom>
              <a:solidFill>
                <a:srgbClr val="70AD4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6" name="TextBox 105"/>
              <p:cNvSpPr txBox="1"/>
              <p:nvPr/>
            </p:nvSpPr>
            <p:spPr>
              <a:xfrm>
                <a:off x="8897995" y="3104339"/>
                <a:ext cx="487103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700">
                    <a:solidFill>
                      <a:schemeClr val="bg1">
                        <a:lumMod val="50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나쁨</a:t>
                </a:r>
              </a:p>
            </p:txBody>
          </p:sp>
          <p:sp>
            <p:nvSpPr>
              <p:cNvPr id="107" name="TextBox 106"/>
              <p:cNvSpPr txBox="1"/>
              <p:nvPr/>
            </p:nvSpPr>
            <p:spPr>
              <a:xfrm>
                <a:off x="11381433" y="3104339"/>
                <a:ext cx="487103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700">
                    <a:solidFill>
                      <a:schemeClr val="bg1">
                        <a:lumMod val="50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좋음</a:t>
                </a:r>
              </a:p>
            </p:txBody>
          </p:sp>
          <p:sp>
            <p:nvSpPr>
              <p:cNvPr id="108" name="TextBox 107"/>
              <p:cNvSpPr txBox="1"/>
              <p:nvPr/>
            </p:nvSpPr>
            <p:spPr>
              <a:xfrm>
                <a:off x="10121707" y="3104339"/>
                <a:ext cx="487103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700">
                    <a:solidFill>
                      <a:schemeClr val="bg1">
                        <a:lumMod val="50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보통</a:t>
                </a:r>
              </a:p>
            </p:txBody>
          </p:sp>
        </p:grpSp>
        <p:sp>
          <p:nvSpPr>
            <p:cNvPr id="98" name="TextBox 97"/>
            <p:cNvSpPr txBox="1"/>
            <p:nvPr/>
          </p:nvSpPr>
          <p:spPr>
            <a:xfrm>
              <a:off x="9008162" y="2507943"/>
              <a:ext cx="256116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>
                  <a:solidFill>
                    <a:schemeClr val="bg1">
                      <a:lumMod val="50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Q4. </a:t>
              </a:r>
              <a:r>
                <a:rPr lang="ko-KR" altLang="en-US" sz="1000">
                  <a:solidFill>
                    <a:schemeClr val="bg1">
                      <a:lumMod val="50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총평</a:t>
              </a:r>
            </a:p>
          </p:txBody>
        </p:sp>
      </p:grpSp>
      <p:grpSp>
        <p:nvGrpSpPr>
          <p:cNvPr id="117" name="그룹 116"/>
          <p:cNvGrpSpPr/>
          <p:nvPr/>
        </p:nvGrpSpPr>
        <p:grpSpPr>
          <a:xfrm>
            <a:off x="4066758" y="982475"/>
            <a:ext cx="7801778" cy="981807"/>
            <a:chOff x="3928960" y="982475"/>
            <a:chExt cx="7801778" cy="981807"/>
          </a:xfrm>
        </p:grpSpPr>
        <p:grpSp>
          <p:nvGrpSpPr>
            <p:cNvPr id="22" name="그룹 21"/>
            <p:cNvGrpSpPr/>
            <p:nvPr/>
          </p:nvGrpSpPr>
          <p:grpSpPr>
            <a:xfrm>
              <a:off x="4107608" y="982475"/>
              <a:ext cx="7623130" cy="981807"/>
              <a:chOff x="4107608" y="982475"/>
              <a:chExt cx="7623130" cy="981807"/>
            </a:xfrm>
          </p:grpSpPr>
          <p:sp>
            <p:nvSpPr>
              <p:cNvPr id="21" name="TextBox 20"/>
              <p:cNvSpPr txBox="1"/>
              <p:nvPr/>
            </p:nvSpPr>
            <p:spPr>
              <a:xfrm>
                <a:off x="4107608" y="1040625"/>
                <a:ext cx="1167436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contents</a:t>
                </a:r>
                <a:endParaRPr lang="ko-KR" altLang="en-US" sz="110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  <p:sp>
            <p:nvSpPr>
              <p:cNvPr id="114" name="TextBox 113"/>
              <p:cNvSpPr txBox="1"/>
              <p:nvPr/>
            </p:nvSpPr>
            <p:spPr>
              <a:xfrm>
                <a:off x="4107608" y="1533320"/>
                <a:ext cx="1167436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contents</a:t>
                </a:r>
                <a:endParaRPr lang="ko-KR" altLang="en-US" sz="110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  <p:sp>
            <p:nvSpPr>
              <p:cNvPr id="115" name="TextBox 114"/>
              <p:cNvSpPr txBox="1"/>
              <p:nvPr/>
            </p:nvSpPr>
            <p:spPr>
              <a:xfrm>
                <a:off x="4929267" y="982475"/>
                <a:ext cx="6801471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Lorem ipsum dolor sit </a:t>
                </a:r>
                <a:r>
                  <a:rPr lang="en-US" altLang="ko-KR" sz="110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amet</a:t>
                </a:r>
                <a:r>
                  <a:rPr lang="en-US" altLang="ko-KR" sz="11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, consectetuer adipiscing </a:t>
                </a:r>
                <a:r>
                  <a:rPr lang="en-US" altLang="ko-KR" sz="110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elit</a:t>
                </a:r>
                <a:r>
                  <a:rPr lang="en-US" altLang="ko-KR" sz="11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. Maecenas porttitor </a:t>
                </a:r>
                <a:r>
                  <a:rPr lang="en-US" altLang="ko-KR" sz="110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congue</a:t>
                </a:r>
                <a:r>
                  <a:rPr lang="en-US" altLang="ko-KR" sz="11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 </a:t>
                </a:r>
                <a:r>
                  <a:rPr lang="en-US" altLang="ko-KR" sz="110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massa</a:t>
                </a:r>
                <a:r>
                  <a:rPr lang="en-US" altLang="ko-KR" sz="11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. </a:t>
                </a:r>
                <a:r>
                  <a:rPr lang="en-US" altLang="ko-KR" sz="110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Fusce</a:t>
                </a:r>
                <a:r>
                  <a:rPr lang="en-US" altLang="ko-KR" sz="11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 </a:t>
                </a:r>
                <a:r>
                  <a:rPr lang="en-US" altLang="ko-KR" sz="110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posuere</a:t>
                </a:r>
                <a:r>
                  <a:rPr lang="en-US" altLang="ko-KR" sz="11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, magna </a:t>
                </a:r>
                <a:r>
                  <a:rPr lang="en-US" altLang="ko-KR" sz="110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sed</a:t>
                </a:r>
                <a:r>
                  <a:rPr lang="en-US" altLang="ko-KR" sz="11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 </a:t>
                </a:r>
                <a:r>
                  <a:rPr lang="en-US" altLang="ko-KR" sz="110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pulvinar</a:t>
                </a:r>
                <a:r>
                  <a:rPr lang="en-US" altLang="ko-KR" sz="11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 </a:t>
                </a:r>
                <a:r>
                  <a:rPr lang="en-US" altLang="ko-KR" sz="110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ultricies</a:t>
                </a:r>
                <a:r>
                  <a:rPr lang="en-US" altLang="ko-KR" sz="11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, </a:t>
                </a:r>
                <a:r>
                  <a:rPr lang="en-US" altLang="ko-KR" sz="110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purus</a:t>
                </a:r>
                <a:r>
                  <a:rPr lang="en-US" altLang="ko-KR" sz="11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 </a:t>
                </a:r>
                <a:r>
                  <a:rPr lang="en-US" altLang="ko-KR" sz="110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lectus</a:t>
                </a:r>
                <a:r>
                  <a:rPr lang="en-US" altLang="ko-KR" sz="11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 </a:t>
                </a:r>
                <a:r>
                  <a:rPr lang="en-US" altLang="ko-KR" sz="110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malesuada</a:t>
                </a:r>
                <a:r>
                  <a:rPr lang="en-US" altLang="ko-KR" sz="11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 libero</a:t>
                </a:r>
                <a:endParaRPr lang="ko-KR" altLang="en-US" sz="110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  <p:sp>
            <p:nvSpPr>
              <p:cNvPr id="116" name="TextBox 115"/>
              <p:cNvSpPr txBox="1"/>
              <p:nvPr/>
            </p:nvSpPr>
            <p:spPr>
              <a:xfrm>
                <a:off x="4929267" y="1533395"/>
                <a:ext cx="6801471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Lorem ipsum dolor sit </a:t>
                </a:r>
                <a:r>
                  <a:rPr lang="en-US" altLang="ko-KR" sz="110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amet</a:t>
                </a:r>
                <a:r>
                  <a:rPr lang="en-US" altLang="ko-KR" sz="11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, consectetuer adipiscing </a:t>
                </a:r>
                <a:r>
                  <a:rPr lang="en-US" altLang="ko-KR" sz="110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elit</a:t>
                </a:r>
                <a:r>
                  <a:rPr lang="en-US" altLang="ko-KR" sz="11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. Maecenas porttitor </a:t>
                </a:r>
                <a:r>
                  <a:rPr lang="en-US" altLang="ko-KR" sz="110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congue</a:t>
                </a:r>
                <a:r>
                  <a:rPr lang="en-US" altLang="ko-KR" sz="11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 </a:t>
                </a:r>
                <a:r>
                  <a:rPr lang="en-US" altLang="ko-KR" sz="110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massa</a:t>
                </a:r>
                <a:r>
                  <a:rPr lang="en-US" altLang="ko-KR" sz="11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. </a:t>
                </a:r>
                <a:r>
                  <a:rPr lang="en-US" altLang="ko-KR" sz="110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Fusce</a:t>
                </a:r>
                <a:r>
                  <a:rPr lang="en-US" altLang="ko-KR" sz="11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 </a:t>
                </a:r>
                <a:r>
                  <a:rPr lang="en-US" altLang="ko-KR" sz="110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posuere</a:t>
                </a:r>
                <a:r>
                  <a:rPr lang="en-US" altLang="ko-KR" sz="11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, magna </a:t>
                </a:r>
                <a:r>
                  <a:rPr lang="en-US" altLang="ko-KR" sz="110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sed</a:t>
                </a:r>
                <a:r>
                  <a:rPr lang="en-US" altLang="ko-KR" sz="11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 </a:t>
                </a:r>
                <a:r>
                  <a:rPr lang="en-US" altLang="ko-KR" sz="110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pulvinar</a:t>
                </a:r>
                <a:r>
                  <a:rPr lang="en-US" altLang="ko-KR" sz="11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 </a:t>
                </a:r>
                <a:r>
                  <a:rPr lang="en-US" altLang="ko-KR" sz="110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ultricies</a:t>
                </a:r>
                <a:r>
                  <a:rPr lang="en-US" altLang="ko-KR" sz="11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, </a:t>
                </a:r>
                <a:r>
                  <a:rPr lang="en-US" altLang="ko-KR" sz="110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purus</a:t>
                </a:r>
                <a:r>
                  <a:rPr lang="en-US" altLang="ko-KR" sz="11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 </a:t>
                </a:r>
                <a:r>
                  <a:rPr lang="en-US" altLang="ko-KR" sz="110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lectus</a:t>
                </a:r>
                <a:r>
                  <a:rPr lang="en-US" altLang="ko-KR" sz="11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 </a:t>
                </a:r>
                <a:r>
                  <a:rPr lang="en-US" altLang="ko-KR" sz="110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malesuada</a:t>
                </a:r>
                <a:r>
                  <a:rPr lang="en-US" altLang="ko-KR" sz="11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 libero</a:t>
                </a:r>
                <a:endParaRPr lang="ko-KR" altLang="en-US" sz="110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</p:grpSp>
        <p:sp>
          <p:nvSpPr>
            <p:cNvPr id="31" name="직사각형 30"/>
            <p:cNvSpPr/>
            <p:nvPr/>
          </p:nvSpPr>
          <p:spPr>
            <a:xfrm>
              <a:off x="3928960" y="1107985"/>
              <a:ext cx="110067" cy="110067"/>
            </a:xfrm>
            <a:prstGeom prst="rect">
              <a:avLst/>
            </a:prstGeom>
            <a:solidFill>
              <a:srgbClr val="70AD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8" name="직사각형 117"/>
            <p:cNvSpPr/>
            <p:nvPr/>
          </p:nvSpPr>
          <p:spPr>
            <a:xfrm>
              <a:off x="3928960" y="1594200"/>
              <a:ext cx="110067" cy="110067"/>
            </a:xfrm>
            <a:prstGeom prst="rect">
              <a:avLst/>
            </a:prstGeom>
            <a:solidFill>
              <a:srgbClr val="70AD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141984707"/>
      </p:ext>
    </p:extLst>
  </p:cSld>
  <p:clrMapOvr>
    <a:masterClrMapping/>
  </p:clrMapOvr>
  <p:transition spd="slow">
    <p:cover/>
  </p:transition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2654</TotalTime>
  <Words>2600</Words>
  <Application>Microsoft Office PowerPoint</Application>
  <PresentationFormat>와이드스크린</PresentationFormat>
  <Paragraphs>452</Paragraphs>
  <Slides>23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16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40" baseType="lpstr">
      <vt:lpstr>210 옴니고딕 050</vt:lpstr>
      <vt:lpstr>KoPubWorld돋움체 Bold</vt:lpstr>
      <vt:lpstr>KoPubWorld돋움체 Medium</vt:lpstr>
      <vt:lpstr>나눔고딕 ExtraBold</vt:lpstr>
      <vt:lpstr>나눔스퀘어</vt:lpstr>
      <vt:lpstr>나눔스퀘어 Bold</vt:lpstr>
      <vt:lpstr>나눔스퀘어 ExtraBold</vt:lpstr>
      <vt:lpstr>나눔스퀘어 Light</vt:lpstr>
      <vt:lpstr>맑은 고딕</vt:lpstr>
      <vt:lpstr>아리따-돋움(TTF)-Bold</vt:lpstr>
      <vt:lpstr>아리따-돋움(TTF)-Medium</vt:lpstr>
      <vt:lpstr>아리따-돋움(TTF)-SemiBold</vt:lpstr>
      <vt:lpstr>함초롬돋움</vt:lpstr>
      <vt:lpstr>휴먼모음T</vt:lpstr>
      <vt:lpstr>Arial</vt:lpstr>
      <vt:lpstr>helvetica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박세은</dc:creator>
  <cp:lastModifiedBy>ADMIN</cp:lastModifiedBy>
  <cp:revision>118</cp:revision>
  <dcterms:created xsi:type="dcterms:W3CDTF">2020-05-14T09:07:58Z</dcterms:created>
  <dcterms:modified xsi:type="dcterms:W3CDTF">2022-03-23T19:52:28Z</dcterms:modified>
</cp:coreProperties>
</file>